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5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87CAE53-5518-4915-AF6F-8C9A815F2052}" type="datetimeFigureOut">
              <a:rPr lang="es-CL" smtClean="0"/>
              <a:pPr/>
              <a:t>13/04/2015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B80E767-C4B5-4C88-8396-F7D361368F1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2204864"/>
            <a:ext cx="6840760" cy="2088232"/>
          </a:xfrm>
          <a:gradFill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b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CONVIVENCIA ESCOLAR</a:t>
            </a:r>
            <a:endParaRPr lang="es-CL" dirty="0">
              <a:solidFill>
                <a:srgbClr val="00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183280"/>
            <a:ext cx="8112914" cy="368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4320" marR="0" lvl="0" indent="-27432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Arial" pitchFamily="34" charset="0"/>
              <a:buChar char="•"/>
              <a:tabLst/>
            </a:pPr>
            <a:r>
              <a:rPr lang="es-CL" sz="3200" b="1" u="sng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5D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Objetivo:</a:t>
            </a:r>
          </a:p>
          <a:p>
            <a:pPr marL="274320" marR="0" lvl="0" indent="-27432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Arial" pitchFamily="34" charset="0"/>
              <a:buChar char="•"/>
              <a:tabLst/>
            </a:pPr>
            <a:r>
              <a:rPr lang="es-CL" sz="2800" b="1" dirty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 un modo de relación entre las personas de una comunidad sustentada en el respeto mutuo y en la solidaridad recíproca expresada en la interrelación armoniosa y sin violencia entre los diferentes actores y estamentos de la unidad educativa.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Dimensión: Formación y Participación</a:t>
            </a:r>
            <a:endParaRPr lang="es-CL" b="1" u="sng" dirty="0">
              <a:solidFill>
                <a:srgbClr val="00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s-CL" b="1" dirty="0" smtClean="0">
              <a:solidFill>
                <a:srgbClr val="00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b="1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de actividades que promueven el sentido de pertenencia en la comunidad educativa, tales como: encuentros y /o retiros pastorales para los niveles de enseñanza media, eucaristías semanales  desde t1 a 4to medio, oración y reflexión de la mañana, actos por curso. </a:t>
            </a:r>
          </a:p>
          <a:p>
            <a:pPr algn="just">
              <a:buNone/>
            </a:pPr>
            <a:endParaRPr lang="es-CL" b="1" dirty="0">
              <a:solidFill>
                <a:srgbClr val="00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Dimensión de Formación y Participación:</a:t>
            </a:r>
            <a:endParaRPr lang="es-CL" b="1" u="sng" dirty="0">
              <a:solidFill>
                <a:srgbClr val="00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L" b="1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realizaron actividades de convivencia escolar, intervenciones (acompañamientos) en los cursos de educación básica y media, cuya temática principal dice relación con los objetivos planteados en el Manual de Convivencia Escolar y que permite alcanzar una buena relación entre todos los estamentos de la comunidad educativa.  </a:t>
            </a:r>
          </a:p>
          <a:p>
            <a:pPr algn="just">
              <a:buNone/>
            </a:pPr>
            <a:endParaRPr lang="es-CL" dirty="0">
              <a:solidFill>
                <a:srgbClr val="00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data:image/jpeg;base64,/9j/4AAQSkZJRgABAQAAAQABAAD/2wCEAAkGBhMSERUUExQVFRUUGRsXGBgXFxwXFxQaHRocFxcYGBcYHCYeFxkkHBUUHy8gJCcpLCwsFx4xNTAqNSYsLCkBCQoKDgwOGg8PGiwkHyQvKSwsLC0sKSwpLCkpLSwsLC8pLCksLCwpLCwpNSksLCwpKSwsLCwsLCwpKSwpKSkqLP/AABEIAQkAvgMBIgACEQEDEQH/xAAcAAABBQEBAQAAAAAAAAAAAAAGAQIDBAUABwj/xABEEAACAQIEBAQBDAAEBAUFAQABAgMEEQASITEFIkFRBhNhcTIHFCNCUoGRobHB0eEVM3KSJENi8CVEgqLCFzRjo/EW/8QAGwEBAQEBAQEBAQAAAAAAAAAAAAECAwQGBwX/xAAqEQEAAgEDAgUEAgMAAAAAAAAAARECAxIxIfAEBUFR0RNhgeFxkSIyQv/aAAwDAQACEQMRAD8A9npTLc5wgA2Kkkt7gjT8TiWfp/qH64bBWo/wurH0IJ+8dMZ/iuGZ6SZKewmdCsZJyhWYZQ1+lr3+7AD3hX5S0rquophGEEeYwPmJ+corsjOoKiwBA2J3PbGzB45onkaJJ1dkzXyhmW6As6iQLkZgqklQSbdMAPA/kw4hRzUMoqIZFprxtGE8spFJcyhX1803ZiM1tcbnhXwvXUdK1EVgeIedlmEhDMHDlAYjHo+ZgCc1svfAa9B8pfDpImdapCsaB3JDLlUtkGbMBZi1gF3NxpriLw544iekkqKiaFDGxMigOnkBm+iRxIA5YjLrlGYnQYxIPk/qf8GpKbMgqKWRJgpY+U7JKzhWYLexVu24GI6rwFUVL11RPHGWq/JjFOJ2AVYiCX84R6SXW68ttwd8Bd8TfKzBTRRywqZvMmWJlZZIjGMuZiQ0dw1mQhSAWDXF7HGrTeNEeuaLNEIlpfnN2EscqqSvM4dAiJY9WzDqBrgOrPk64jLRmN5hJJHVx1ESSzNIVjRWURtOUuW5hrltp641OMeBamqraqZ8kS1XD/m2j5ykuZGIPKMyCxF9L9sASw+PqGQMy1CZYgXZmDIuQcpdWcAOmZlW63FyBixw3xVTVauIJMzJYspVkdQToSjgNlPQ2scB9f4Nr6nhq0Mgp4hFFGiOsjP5skZQrceWCkZVGuNTcqemNXhXh+qNfLXVOSItAlOscb+bez52diUUb6AW2wGl4w8bwUMcgLqZxE8scVmJbKpILZAciEjLmNhfrirwz5Q6daKlmqnWJ54hJkUM5A6tlUFsgtqxFh1OMnxT4Mq3qqyaDy5FrKM0xzyGMxNYgEDIwZT201Jxi/8A0tqstJIGLGOkFLNGlQ1OSLluWVUYMhzaqRrvgC+Hxtm4jTUsYjkhqYHnEoa+zNbLbQg5RiLxd41qKSqgpqalWpkqfMIBlEVvLVSdWBG1zqRtjI8NeAaiCropbIsVNBPEQJDIyl5ZGQAsql7B1ubDrppiXx94LqKurppo4oKhIBKHjnbIjZwoXYEm1r+4GA0uB/KTFJD5tVG1MwqPmhU3kUzXOiOinMLgi+wtjbl8U0yyzo0qqaQKZ8wKrGHXMhLEZTcDoT23x56fk2rjRtGGgSRaqOqgp1ZjBCqXvEHIuoJZmsBa49cWa/wBW1Q4n55gjkrlpzH5bMyBoRcq11DAaKL263tgCyX5QKEwSTib6OnZPN5JAyZjlQmMrnsSdCBY4m4Z42o6wyR006Sui5iq3vlNtRcDMASAbXsTY4AeJfJrVyQVQt9NURJFmmrHqC5WaOQatEuRAqSWvc6gaa436LwfURcSWqJQRrQLTGxu3mKVJ5fs6b3wFn5QPHFXw0GVKJZqZVXNKZ1Qh2bLl8uxY/V1t9b0xNSePhBHH/iapQyyl/LQyearIiqSxkQZVPNbKbE6WvfD/lI8NT13D5aeJkLuyEZuReV1Y3OvQHDeLeHJ5eIcOqVK+XTLOHvow8yMIuVfrajXUWwFiP5RaC6jziBJlKsY5RHzgMgaQpkQkMujEHUYqcJ+UWOXiVVRMhXySqo+WQhzlZpM3JliAykAsbNuL4FvG/ye8RrZKsZ1ljkaM0+aoeNIQp+kUwBSjE/aO1r7nTdTwjUivr2GQw8QiSNnDkPCVhaP/Ly8+p6MP2wG9wzxxRVE4ihnR3IbKLMBJbVvKZgFltY3yk2tjU4q9kFtNf2OPPOE+A63Nw2OYwxx8NzsHjkZmn2CjKUGQaDMCTfUdcHvE1YILsN/s+h9cBfWJQbgAE72G+EnO3uMMgowhuCx9CxYD2BOmHznb3GA6S9joNu/9YXM3Yfj/WEkcZTr0w/MO+AihZso0G3f+sdEW10G56+vth0MgyjUbd8JC411G5/XANRjmbQdOvp7YVmOYaDY9fUemFRxmbUdP0wrMMw16H9RgGSs115Rv39D6YZUO2U3Uf7vX2xLK4uuo3/Y4SpYZTqOn64BWdteUf7v6wkDNlGg2HX+sSM4tuMJCwyjUbDAQwOwHwg6n63qfTCRSPduQb/a9B6Ylpm5fvP6nHQuLttv+wwEMckmY3QDoLPe4vofhFie354e7tmHL36+3ph0coLGxBsLGx2IJuPfDnPMv3/tgIZ5G05frDrjqqR8h5Oh+sMS1B+H/UMLUnkb2wDBK/2P/cP4wkcr2Fk6faH8YsXwyE8o9sBFHK+vJ1+0MIJWzNyduoxPGd/fCJ8Tfd++Ag85sw5Oh+sO4xDxF2Ki6217jscXT8Q9j+oxV4uOQe/7HAee/KPXVEM1J5ck8AlkyOom5XGZdrMSNGO1jqO2C6o8PMYxkqJ0Y2s3mO+UnY5XYq1vUYEPlf8ApJOH5CP81jmFjl1jsdbjBPX8Eq3hKrWupYWU+XGLE7G6oD+BxGfdn+BvE88slTS1WV5KZiokQACQXYagaAjL+eDcxr2H4Y8w8BcVSCrloJYRFOuY51YusthfMS2tyCCNeuPQOPVKxU00kjOI1jYuYwc6qFOZlK6ggXNxta+LHUx4XIYVyjlG3YYSGIa6Dc9PXGJV+KoKeMF5QAiK7glcyKVzBipbM2gvZQx9MMm8Xwx+dcyEU7J5rCMZUEgDK9yRmWzKSRfQ7Gxxdsz6NN6OIZm0HTp6Y5ohmGg2PT1GMau8UwQSFZJVHOkZN0OVmIVQVzZ7XddQth1thKrxGAkkiI7iJZ9soDGFssi3LcpzAjUC+UkXwqRsywrdeUansOxwlTTrlPKvToO+BWm8bqKWCacOrNTrUvlQFUQgKXvm2u+ijmsDppjVqePjz3plWR5EEbPaMZVWRiqsSzC6gob2va3ocWcZgbLQL9lfwGGwQrlGg2HQYFvHUzoaNvOeNXqkifI7RgoyOWDZWHVF13HfXEvDuIxxAyLNNMskiQIhLSWlGYMEZ20U3FySAMh1w2zVgiggXL8I69B3OEjpUu3Ku/YdhjBoPGMUiweX5jmpEpjAj3MROdSWYAMCLb/lrh3DfFiSmHLnC1Rby2aOylkUs8Z5rhgEfpblOt8NmXsNuOjjDGyIL6mygXJOp9ScPeFcw0HXp7YDuK8TL06SQSyrauiia+YMT87EUqG7E+XcuAugsALWxq/49Erzm8haKWOJwQT9JIsaxrGpawU5010FyT3OG2RtVFOvLyj4h0wtVTrkblG3bGE/iyNhFlDs0k0kKqE1EkQcyIxzZQR5b21se9tcbHmu8Wb4cy3ystmW4vZhm0I2IxJiY5FgUqfZX8BhsVKmUcq7dhhwV/tL/tP84bEr2Gq7fZ/vEHR0qa8q79sctOuZuUdOmEQPrqu/Y/zjlD5m1Xp0P84DjSpmHKNj09RivxOFQoso3/Y4nIfMNV2PQ9x64r8TDZRcrv2PY+uAGPF/hCepkheHyIhExduUkyEkHUi3b13xuSyVflgBYQwtqSzC/tpf8cAdNwiNfEDxFVK+WHAyrlzEKCwXode2+uPUZYQFC2FrgW6Wvt7YjOPW5CPAPBJineqnfzahySXy5QL2uqKNhZVGvbG94ppXno6iGMDPNE8YzXVRnUpckKTpe9rdMYcXBYRxSYiNR9DE3wiwJMoJA2ucq3PpgzGLE1KxwDqfhNVHJniMNp0jEokV2MLpH5eeIhQHBCpytl1F76nFTinhyolXiSqI/wDjPLEZLsCMiLGS4ERtfKTpft64NJZykeYIzkD4Vtmb0GYgX9yMMeqylRlZi75dPqixJZj0AA/EgdcbjUm7KD9Jw2pjmkCeSIZX85iwdpomexkRNMrgtnIY2y3tY7BJPDhaSVgFiM8cySGPMVmz6IzxEACRRYlxqdRscFCfE3sP3wrfEPY/tib55UAVnhSpeiFKWjKikSBf8zKkqLlL2C2cMAvMdUy6A5jjaho5BW1FQwURywwxixcsGjZ2N1KCwPm2vf6vroSTbr7/ALHHVQ5D7Ys5zMUgd8V0Us7UphVT5FQs7Zy6XCqy5RaNtTn39MWa2ldxCYbKPNDzKQy+auUg8yi982RrfWyWOhON04ZB8C+wxm1APh/wvUUxohaJlpDVZiGdSwmclco8s7C19euHcG4FURLQoyx/8JPM7kO5zLKkqjL9CLkefext8G+uh3AdD7n9ThId39/2GNzqTPf8/KUB/wDBKj5uYssef5787+N8uT5186tfyb5vqbW636Ytvwiq86okRkQTVEMtrvd4kjSKSNiI7xswjvcZt7euC7633fvhX3X7/wBMTfJQFpfDk0LwH6IrFXT1JszryTCRVUL5Z1HnbXty2vroaVNUuQ77Hof4xLUbD/UP1wtR8Dex/TEyynLlUYrV7n/af4wkdWoA1O32T/GLAw2EcoxkQpWLrr17H09MIKtMza9B0Pr6Ynj6++EX4j7D98BAaxMw16Hoe49MQcSnVlAB69j2OLx+Iex/UYh4h8I9/wBjgPP0dv8A/REsMuaFbAkX6AnTccumPRZ9h/qH64EfFEdHPLHnn+bVUR5HvlIAN7Etysl8I/EpWXL/AIjSf6lEWf35pCoP/p+7EhmOi3AQeJ1Fvqwwqff6Vrfgw/HEvyg3ThtU6MyOkTMrIcrAgXGo1xL4foIVjYxSiYkku4dXZ3IFy7DTNYDSwAAFhjTrOGJMmSVRIhtdXVWX/awIxrGam1ea+K5XgXiqRySqEpYJkPmMWR2Z1coxN0BCC6rYe2CGrnZxxFSSj06hocpIKjyBIsgHW8vmLrocuXGynhemcEtDEcwyteKM5lU2VWuuoGVbA7WGLacJjJHKv0eicq8gyjReXlHtjpOpHf4+CgHxFpX/AMRaRpY3ioIJ1RJGQRTeXOxy5SNmQXGxtrfof0XOkbMBdkDHTqQpOK83h2B3dnjjZpFActEjGQA6ByVuwFl0PYdsWoqQIFVDlUCwCqoCgbAACwG2mM5ZRlAklgXl5Rv29DhKmnUIeUfhjpYjpzHcdB3t298LPGcp5uh6DGFPNMv2R+GGU9OuVdBsOmJMh+1+QxHCjZRzfkMB0MK2Og3PT1OGxUy5m5Rv29BhYY215up6YWOM5m17dPTAIKdM3wjbt64V4Vuug69PTClTn3G3b198I6NdeYb9vT3wCVEC2Gn1h+uOqaZcjadD+mFmRrbjcdPX3w+QGx1Gx6f3gEWlXsMNhplyjQbYeA1tx+B/nDYg1tCvXoe/vgESmXXTr/GEFOuYi3Qd/XCxhrnVd+x7D1w4Br/V2HQ/zgGGlXMNOh6nuMR1sKhduv8AOJnzZl2698LJETobfngPNvlussVIxC3861yL2uL/ALDB2tDF5YJVNhckaet8AHy2wEQUwzEhptA1tOW513/E4NG8JUkkVmp4iGFiMijffYYjNdScCoolR5qbKI6j6Sw0UnKFzADuFBxa49xk0lM9Q6l0iXMwT4rAa2vYfniPhVPHSxJSqSciHKOuQaAnt29bYZ4t4fJVUU1PEAGmQx3fMFUEWJ5VYm3a3341jVxbTLqPHJhFSGppL0qiVwGT/JOY+aObpkbl+LTbFmr8XlJniSCSZhCKnkKjMhIXlzMLtodPuxl1/hqpmauYCIfO6VaZbs5yEZwzH6LUfSva2vKu2Y5YYjKOKBFCCQcPVG1YhT51sy8oLW3sQt+43x2jHCe/4Tq2azxxFGolCs0TJTsXAsAs7lIyM3xHYkDUDvtjO4z4rdDxFZkPlUqRj6JrSWkQsxBNrEgjW/LbqcQcS8DSvE1PHIvlLFTJD5iMWjaBlbddAr5LsQL39AMZXHaOoq6mvhozE6VKxx1EkiuFheNMhRCt/MbqRY5djhjGn3+P2DHjfiqOkU51Iji8ku9zlQSOUW1xdyMpJA1A77Yhl8S1NRmFJSnJY/TVJaGM9OVMplf/AGqPXA9xP5PaibzGlnE8jrEUeZGYwSK6u6xZQqpE2W11UNbBjxfxRTUyWnmSNmGgOjMbbKmrHfYA455RjUUrHPFuK0xLT00NXGT/AOTJWSMescxs49Q18X+B+OKWciJZAkw0aGW8UqntkcC59r4pr43ndw0fDqpqYA5pCoSS/TJAxDuPz7A4t/NaDicALpFUKAUuVu8R6re2eJx20Ixgb0THXTqev9Y6JjmbTt19MBLxycKKSRyTS0RkyTJMxkNKh5RMkjc+QH4gSQAbi1sGkM4zN626Ht7YBS5z7fVPUdxhZHN15evcdjhDKM9/Q9D3HpjnnF116/scAszm23bqO4wsjmx0Ox6jDZahbbjp+uFlnXK2vQ/pgHLIbDlP5fzhkUxt8J69u59cSpILb4ZTyDLv3/XAMjmN25G39Ow9cOWU3+E7Dt6+uFSZddRv39BhBOuY8w27++Aa83MvK3Xt/OHNU2+q34D+cI865l1HXr7YWaQEaEYAJ43BQ8TlSCSWTzELFYzniKnrYFBc2tb8sED8FdUt84lsAPra/jbAt448Jmurciv5bpTq8bj6riRzrbpouvS2NDwX4xkl/wCFrV8urjOU3FhLY/EvS9tdNDuNNpbF+53CpKaCeVRLNJPKAzeYJHawBC8xFlQc1htcnBeJ1sOYfiMDc0f/AIo2n/lU/J5f6xvcQr0giaSQ2VR956ADuSSAB64rUH08y5RqPxGEjCZieW999L7DrjDqPF8VOTHOrJJlzxoo8xpxmy5YlUXZwSAVtpvcjXAnPwyav4oqVHm0sMlPJJ5Mc7Z5AskSfTZTlQkSbJqACCTfG4xueqiHiHFpK2VqejkyRqQtRUjZQLhoYG6zd2GiW72GN/h9BFAscUSqiICAB02vfuSdSdybk4E5KlaGSppGVnpUomqUQHnjRCY5YlYkaEG63NxqB0tvRceQyJEiEtkjcrcBgkhChlB/zFXdiNtNycJwmBsyuNNRuMU24TAryTLHGJpBzSBRnawsLtvtjNqvFUSoZshMCtKDKtiAYc+csOikxuoa+pAGlwT5d4h8c/OUD1EbGKXK0UKSZY1B+Ey+WQ0kl7EhiFF7AdcSMJl10tLPVy24Q9tFbGWyh0Ldswv+F74xuJeFo5gJUZoKkDlnj5X9BJ0lTurXHtjyal8YUrqI34dTlPNCErGqlbkWC2sb3630xtcM8UxR07GzPSxyIklO7556c5kaOSGQHNNFmaPkOoubXGmLGGU8Omt4XU0f9oHnhSrNXRFKpQZQZIKhbWBcEo/L0VlIYejDGDwHxYKIzUMwlmmpmCwrEhlknhIvExtsVUZWLEDlGuuKcniyKOqnq6YCWBRGKuzJYqQWSeIXuXjQZWSwJA6FcW08b0sDEU9FOyzyrzeSYVkllNl1mC5iWI1voGFtAbNmXs8ttOY8UqXGQx0Ef/WBPOR6qPo019ScSRpxWFwGamq0voTmp5bWN7hQyE/hjJbiHEap/ohDSR+Y0OZUFVIrpfMZLlUWPMpQkXIP4inw3xRNGpiejMjST1MatA6hpJELmZvKkYtHqGblLDawFwMTZKiaq8XSRA+fQ1aAfWjVKhf/ANTFv/bjQ4P4npq2Jmp5VksDmW9nQ9nQ8yn3GBaj+UCjUw04p54nzrBkkiKCIhbhWkay3IC2F7nMD64mraU1cZq6WMQ1tG8keViCJLW8yGRl0ZGGUhuhse+E4zAOl2wyAco/764zeAcXiq4VkjBH1WRhZ4nHxI67qw7ex64vx06kDT9cZEidff8AYY62v3YiSlW5069z2xy065jp0HU+vrgHsOYex/bCVA0+/DTAMw32PU+nrjpoQB1/E4AfjB/xYi5I+bLv0PmP/WG+NfCfzlPNhIjqo7eVINLn6qsRra+x6YsQ8Jp2qC4jlEuxchxYDYZybEdgL43JhoNeo/XEpKvl5v4V8SvJUTNWDyZaaARzlzlUEFzmvewBBB0Nu2+NPjvEG4lEYKOCR0kykVMl44IyrBg6hrPKykBgAtjprgqqOEoXMpC58uUnL8QFyAddbE6Yt+W32h/t/vFiam4IgM+G/BxjlFVUStNUZCmcsWABbMSgKgRjYZVAsLglr3xJU8IqDxAVMflMqQvBlaR1Y53SQtpGQLZLW1ve+m2N6nR8o5ht9n+8LGja8w3+z/eLulQ1xDwlJKtY5dWqKmA06k5lihjYMMqjmY/EWJPxED4Rs5/DMsjxeaYj5QiMbLcSQMgHmlHy8yvYLY20JvfbBKqtc6jp9X+8IVbMNRsfqn09cXfkPOPGHh2emoKuNZk+akl40yt5oMsuZkZ82XygzsdFuRofXzSs4U4RIrgmIqCdbHIdhppofzx9BeIuEmpp5IGYASqUuAbglTY77g2P3Y824hRSVSCQLlliBjqo1UXhdd7AHM+diXBtYgjGdTPOYuObt/X8p1NLDUyx1P8AqKuwivh6XKTynNMHFiRcBgSNF02GoxKvCZVDkZRmkSUG/wAOXIQDYf8A4x/2Maq1bHR7DLsLdduhHrhknEskYsASdLEaXt+QGh//ALpzjXmriX08+ExnpMXf7+ZRRcNgm+e+asHmTgZJpAbwMQULHIm7E3AXUka98FE3h7iVj9NS1RWSnkVmkZHTyTG4Ta2QlCSRYkm/pgQoluA17nMXFxubkZiNtunTCuzkm3w3I3Oul9RbQXwjxeUcx33Twa3kWnqZbsMqv7DCmq62nklVZ+HokkrTeW8kjspY55FV0QchcMdRfUi+uI6UvDLA9Qqxv85nmgqFJellNSTngc5c8ROYAEjdV3+HAeFytdjc2t1sNb7Aen6Y2uBeI11p6gZqea8bqT8IOzjTQ6j2NutsXHxVzTy+I8hnDSnPSmZmPT4GXiXwCahd0vLUrUTXYrqIvJRYyqE3UEEE21XbXRfk5jmWKrjnkVpkqJPMy/EWKqMzKRpmVVcEE3z9LY0PB3FHkpvLkIeWmfyHJOr5SPLk22dCjX9TjXbhSiZqgRqJWj8tmDEZlGoDC1jY7E6i5x13zMU+aoP+I6Z6Gb5/D/lmwrUA+KMaCoAH/MjF7nqt+wwWQaqCG0Oo22xS49Ez0s6lQQ0UikX3uhHbFXwXM7cOpCQDeniN7n7A9MZGwqHXm69h2GGqpzHm6DoPXCxs2ug37/1hAWzHQbDr7+mAcQcw16Hp7YZVEhd+vbHFmzDlGx6+3piOtdsuoA17+/pgJnrIwbF1BHQsBb88Rz1yWHOm4+sO+Mam8FQiWaWRRI0rZrsA1hsF1voAPvJOArw9QwvxquiaNSqWAUrmCjltYEWG5274MzNPTjVhgQpU6HZwcT5m7fn/AFjDh8OQwzedCojLLkcAEBhupsNARrjQ4vxMxQu6KHZASFZvLU23u5BCjrf0waT08jZV5enfFOu47DTAmeSOIEm2d1W/oAdWPtgL49VVT0lUxrTC8NO0oggiKFbIzKWllXO4JUi6hR+FsbnCeHUVNGspjGYBXaV1eV1uBdmlYMVF763AG+2NbZqw1/HwzHyqKumXTnSAhfu8wqT9wxNTePqdnCyCSmfUBapDT5tvgMllf7icXV8V0vmyJ5mqEh+R8qFU8xgz5cq2TXU9+2K9d4koXjkaZkaKEAyCSMkLmCshKMut1IIsMTbPsNmScnIQtwTuCLEWOMbxB4cEzCePNBUoLLKhW7DpHKv/ADYr/VP3EYxZYYI2d6CoNO0TAyRusjU7XBK/ROOUNY2eK1/XbE1J8oEUt4ahjR1KSxo0ZGcSEstgjFOZHzAXsGXMDpocXbPsBur4OJRMWVoqmEhpYtMmUg/SxEm7xMQeb0y7jAFLIztcjsoX8wv7nHtHit4JyFilRKuNvLjJByFmTzDTyECxV0BOU6jRhqBjzOuWF5F8hGXOAAliWiI0kjO5LKbgnrjya+n0iafXeSeYZZzOnqTdcT9mdRO4JB01JYixPS4GvpjWo67yyzW5vu5RlFrgHVv564qwUj5Acj2LGxKk5jfS4+8afzilLSz52Bje4GYgjWwAJZvS1j+Ax54nKPR9BOWnqdJyj+4WpoPMfZummljrt64R6I3W4tc30HToq+m3vhkVUUOugC63069P+/TBVwWMIEq6lTk08iL/AJtTJoECpuBc9dOpsBfG8MYyl5vF+Kjw2nvmYr0E3g/SpquVhkSjjfTXzFR2YG2lwrxD7sGE1RynlbY9MY3hnhxggvKV8+eUzTWa4DublQeqqAqD0X1xuTSjKbEbd8e5+eZTumZNkkDAqVaxFjp0OhwP/J/W/wDh8CENmhUwmyneJjH+ijBL5o7j8cCfyduAtag0EddUKBfYEq//AMjgyJYaka8rbn6pw5JxmOjbD6p9cOhYc3+o4crDMdun74BhlGYb7Hoe4xBxGflG+/Y9jiwWGcex/UYr8UPINt/2OAsrOCSLG47ggfcdjjzbwzDbj9ee9vbddPf+sGVb4tpVfyjUJHJ9kg5+9wpFyLXwN8KoKdKxpkrQZpScyuVGa9tkZQdNLWxGcvQeSsMp9sZnijhjVNLJEj5XNiutgSrBwrEa5GK2PoTjRZeXUDD2QW2GNRNdWgV4j4RNPFPIsTB2opqVYsyZmeUg3vmy5Rl3J2JNsRHgspclqNJ0qERT5rJemdUEbLIpJDRELm5CxuWFtcHMSDKNBsMJCgsfc/qca3zVJQSpaKoH+KZIRmlIMIlyeXLamjh1AY2UtGdGAFiPW2FxbgFU0XElWne9XDAIgZIy2ZUCOrnPYEHcjTtfHpKRDM2g6dPTCGMZ9ht29cWNSY79q+CgNxjhdTLUVEkUZUstFJEZGQI707yStE+Vyy3zqL2tcHXS5b4y4bUVlNE4p2inWeJ0sYnmpwrDzJCxcKWIAsoJvlW/odyxjMug3PT0OEqIhl2G46eowjUnp9inmcXzuepySwKKimrIah1jZUSWHI0QlQMQZNd3bUABRtbFvgvhda+onqczpSSSHKiHK1SVURySeYoDLC5W+UG7EXJ6YL+PeFYapVzZ43jvkliYpIgOjAMPqsNCNjjJofATrEkTV1T5SKFVIskACgWC5o1z2t64zllaxNcH0ngaIRj5vPVU5udY53YEgkXZJCyN94xLBwbiCk2r1YX/AOZSpfYdUdR+WIx4CyD6GqrEfXU1DSDXrklzKfwGIk4fxKHMUeCr12kDUz9PrRllOn/SMZEs3AK6Rsr1kVrA3WkS4NyRlzuwB9bYucL8LxwSrIzPPOQwM0xDSW+yugEa/wDSoAxlrxuuBs/DJCbf8qqiYdbasymx9sSHxcY3U1dJVUy2N5CVliTYXZoWbINfiIA74AskA006jCVAGU7bYiVVIUqxINiCGJBFrgg31FuuHywCx3Pubj8DgJNPTAl4dh8jiNVEfgqUjqox0LC8U9u5FoSf9QwV/N1+yv4DGB4k4I7xxzU//wBzTHPECbK4ItJEewddL9DlPTAb0KDm0G5wqoLnQdOmKHA65KiISIzWYm4JIZCNGR1OqsDcEHF1YdTq3TrgOMYz7D4T09RivxOEZRYAa/scTeTz7nY9fUYg4pHyjU79/Q4AB43RZOO0xzs2aJviNyB9JYXtcje3340PlPSmkpTEAjT5lMarZpBYjMQBqBa4+/FLxLCH47SsToIGGUjf/M7/APemF474fPDak10CZ4XNp4vsi98ydtfuHsdM+7lPEirwoswoYllJLqgBz3LabZj3AsPuxtkN3H4H+cVeH8RingEkLBkYaEfgRboRtbEHiqeRKV3jUsVysygXYxhgZQo6vkD2He2NRF9HSOFyKbkBzLa2p6eut8LHJYE3AFzv7nATG9PPHI9NOVWR4VzvEfm/mqTZTCVS6sDZjcDVeoxXyBqvhwmjRczV6ut80TkXuRmAujEuwBGga2u56Rh3+LLHvmkE6qNt9tsVX4qnzkQB083yy5XqFDKBcXuL5tO9j2wC8L4glKiJWZ1p3EogZo2lsBO5iVhlYqTA0JW4Gi23FsdxmgdJCKdX848LZYWYXmZ1YAc1gfOydd7nF+n1qy3ohkJZdVNiQbdDY/hiWfb8P1GBSBM1bSS0w+haCXzbAqCSYzCGBt9JcSbi9g18E08rW+HqOo7jGJiqVYc6H2xGsbWHMfwGGSzNlPIdj1GFSZrDkO3cYyEgzMt83foO5GEiia7c/XsOwx1LI2X4O/UdzhYZTduXr3HYYBoibOeboNbDucdJE2Yag3B3X29cKJWznkOw6j19cKZGLLykaHqPTADVHK1DMlLI3/DysTTORZYzv81Y3sLC5j7gFd1FyeXNY7H7v7xT8QcJjqYTFKuZX0texB3DK31WBAIPQjGPwjjEkL/M6skyAXimOgqkXc2G0yiwZevxDQmwE/N/0/niONXyjVdux/nDvnS9/wAj/GGR1iWGvTscBn0XAvLqZJ0fL5o54wPo2cHSW24ky2UkbgC+2NFc12+Hp0P84SOsTv1xy1KZm5h0wHMHzfV29e+K/FC2UXC7+vr6YsfOQW5ebTp7jvitxSUlRyka9bdj64DPrPAtNLULUOHMy2yvnfMttgOawGp0t1xYj4tBLLLS5g7xBfNVtbq4Oh7+vvh/E+LPTQvLKFOUWUJe8jk2RRfa5sOu+POavhE3Daqmry2cTHJVm9gWYks4v0uTYdMg74jMzQ+4Z4Ugpb/N80ak3KBmyn/0k26422lFt8IsoZMwNwRcHuMSHFWEMcy2GvQYyarg6yVMFR5hBp/NAUC4bzBla53GgFrfnjajbQe2EhOh9z+pwia4VHHIMza9v0wjSKH30sf1GJI/ib7v0xx+L7j+owEck63XXr+xwk1UlviG4/UYbDViSxW9g7LqCNVzKbX3FwddjiapPL94/UYBslSpB5hth8c62GuHS/CfY46L4R7DAQw1K5dSP+zhsNYgzXYfEeuJab4R9/6nCw/W/wBR/bARLVJmPMNh198OaoXMOYbH9RiQfEfYfvjiOYex/bAQzVK8vMPi7+hxmeKqJKinKrIqSIRJC+/lyqbo3tuCOoYjrjXnGq/6v2OFqRynAQ01YCozsme3NlNxe2tr62xMKhe4w9l0xGimw5jt6fxgGx1KAC7D8ccKxLnmXS3UYkjXTXXU4RF5m07fpgIzWJm+NbEdxitxSdSoswOvQ+hxdyjP9374qcY0Qbb/ALHAYNZOK2rEcb/R01mZlsbzG9hqD8C3J9XHbEniLwiaimeF5nYMAAGy2DDVDooOhA2xToKmOKpnWmoWGR8ryK0aLI1rk2vma2bcjrhYfHnn1EtKKWTzIbFwXUA6jYg3O+DKl8lXHWemekma09ITGV0Jyg2HvlNwfYd8EXjerlgoKmaKQo8cbOpyq1iBfZhbGRwing+dMvzE00uUusnJaTWxsya311v3wUcV4YtRE0MqZo3FmXOy5h2JSxt6YuM1PUx4oOkVIrEpvncuSSmllvkhzqwliVbHy7WAdhYj89Rk8G8S1NqCRpGkFXBO7xhUAzxIrgpZQczHMCCbc2gGmC4cBjZ1lKt5ixmIMJpQQhtcaNuSAc29wDe4BxDQ+FYIzCUjsabMsP00hEYb4gAWsQdtb6ADoMdIzxrrHfX9Ky6bjU+WgkDFvnmRZFAUhfMgaYOulwEKW9VOtzrjN8PcbqX/AMPd52Y1MlTC4KRhbR+eyMAqAhh5Kje1idMGFHwiONiEjCgbAM2VM182Rdkvc3ygb4qQ+FKdPJVI2AgLvGBNLyM/xsDn3Od9/tHucN+Pt31/QGuF8eqJKaAmoHmMKxiqookYRPJHGw0yKinJe41OUa63KeC1Uk9FBMz80sUUjWUWuyqxtptc4ZD4Tp4xGFhWyGTLd3YgSXaVbsSSrHUqbi+tr4vQ0YhhWKNAqIAqjMTYCwUXIJNgAPuxM8sZ4FloW15z+A/jHQRtlXmOw6D+MOZ315R/u/rDYHbKNBsOv9Y5qbBG1vi79B3OGxwvduc7/ZHYYfAzW2HXr6n0wkTvduUb/a9B6YDhC2Y852+yMK8bXHN36D0xwZsx5Rt9r19sKzNmGg69f6wDZ4205vrDoMdVRtkPP07DHVDnTl+sOuFqnbIeXoeuAcIn+3/7RhscbWHP0+yMSCRvs/nhsTtYcvTv/WASONtebr9kYRUbM3N26D1wscja8vXuMIJGzNy9uowHGNsw5uh+r6jFfiakKLt17ehxYMrZhydD1HcYg4kxKi6217jscBLTcNSMkqDrc7kjXU2vjz7w3EBx2ubva/uCv5Y9BhqX18xAgH1s4IP5affjzjw3WxnjlWcy2cnK1xlaxXMAetrYksZcw9KqIkPMbXW9j1F9/wAbDEHGeNRUsLzStZIwWawLG3sMW5AMp9sYvjbh0k9BUQwpnkljaNRdV1YWuSxAsMaxqZi20cvjKGKMs4kGQSMwKWYRxWDy5SbmMZlIIuTfQHW2W3ivyK6q8x5HgWGCQBEzrFnaXzJDlFwtlUkm+2JPFHB6mpjZI0Ty5aSWOxYK0czLylrXDrsLA2B110tFF4eqC8xKIBU0kdMbOD5LoJVZmuBnW0v1dbi1rG+OkRhXVOrZrvFlPDIVZr38osy2KxiVvLiZze4DNoCL9zYa4bBxuEVFSPNcmHy1dWHLGWACLELAsW0va9yRbtgd8Q+E6l45YI1Ro0jpfJYvkN4XVnVxbVmCXDk2G25N3f4S89bxApYMstFKlycjNEiyZCwHwnQXtpmBtpbFjDGrvvoC2m4wkjldUeNhmR7AgMrZW0JBU2NiCdiNCCMRcY49FEpLE5RbO4tljuRYvre2ouQDYamwxDS8MLVIqXQoxjEIQsDYBmkYnKcpJNgPQHa9hm8R4NOs8pSCnlinKt5kls9OwRY2GQqfNQ5FYAEalr98YiMbVcqfHVMjOpL2jmWCRshyRuwGXOx2W7Iuba7drkN8b1rxcNnlhlMckURdWUruBoCGBBHpgZ494Vq5YOJRpBc1NTFLES8YBRPKzE83L/knT/qHrYo8Y0Ek/DpoYY80k0ZQC6rYsN2JNrD0vjVYxMd+yH8ImTMWSrMqopzqZEdRc3VsygZSAj9dj7YavjGEFgFkJMbVCjKB5kS5AzKSwH115WsbHba8NRQyVEcsIgMCzxSRvKxjJ1VkQKI3JJBkJubbEddMakopXrIop40jf5jURHI2dTZ6ZM40Fr7gbi+uuJERPIIaLxfDJJGBnHnU3zpCVFvLutwbMSHHmLy267nFWm8YU6JShXmmM8bPFyFpZVRcxLWAGYi2mm40HTN4F4eqYpaVniS1NRPTEK4YyMGjCMLgDmEJOp0zC5vjJpKGWmm4HFJF9JFFVIyBkObLEguGvlPpcj7sb2Yek91INx4kikjiePM5k51RQBJZTZ8ysRlKkhSCd9N8XYuIxzQeYjAqwJHQ9iCDqCCCCDqCCMDVJ4XemljnVfMLGYSxhgLGaYTgoWspCkZSDa4NxtY7fDODCCB1IBLvLKeoBkkaQqPQZrfdfHPKMfRWt5g7j8cNikGUajbvjhTr9lfwGGwwLlHKNuwxgOjkGuo3xyHmb7sNjp115Rv2GEWBczco6dBgHFhmHsf1GKvFmGQbb/scWDTrmHKux6DuMVuKRKEFlXfsOxwGZxfxjGsop4lE87LmyBgqIv2pHN8o9LE+mGywVAUOIICdOUMym/YMw/UDAj8kaebPVTPYyswzHe9yzDfXW9/w7Y9PnNgPcYkdWcZ3RbE4D4miqhIqlklhJWWJwA8Z/wDkNNGGmNtkP2vyGPLONqYfEUckZI81FEi68wZWW5/231+zg28d1rx8OqpIneN0iZlZRqCB3INsXH/KaWJtsxRmw5zt2H8Y6NDrzHc9B39sDlTTSI8cfmVLROk0jFWYyrJylBdRfywDJZdRmyg3FhjD4lxCpio8sk7/ADmKimqJFF1YSC2WVnWwKKwdfLsQSTfQY3GF8Fj4R3ZgT26DtirTwLEyxRqUUISMqAINQMv+r07YDeNV8zPxAieZPIo4aiMRnKFkyTub2FypMa3B3Gh00xpvXs1YBLK6QtQec4DGNUPmLmYMtmUWBub6C9iMX6climVDdebr2HY4bPG2U8/b6o74DHqSInlE80LVJVaZHeSVhHnWMMqSPbzJTIutxlEkd9jesviOVMsLs3ltxGSmLszMyRhPMSPOeYsz2TMTe19b64RpTJY7qHZcurNmOXlUHLoTmbsulr+owyKp50juxJTP8IsoFhqe5J09j2wN8Zr3j+ZJHPIwNcsMh6shEjeWzWu2XKik3ucpv1xCOMymlSqUyCUVKQtFclcpqRTmIp8OYK2bN8WbrbTE+nNWovgRrfF36DucVBwZGm84hDKt1DlBmVSBdQ24HpgJfiM6l5PnE14uKrThbjI0TmFGRlC2OjtbsTca6n0KGoF233+yew9MMsZxS3CJs3x9PsjvitVcGjeWOR1RpI75HKAsnfKel8WxMMx327HufTCvKMw369D6YwqOeNtOYHmH1f7wtUj5DzDY/V/vC1Ew0/1Dof4x1TULkbfY9D/GAcI3+2P9v94bEj2HMNvs/wB4f84Hr+B/jCRTrYb7dj/GASNH15hv9n+8IqvmbmHT6v8AeHR1A1337H+MIs65m17d/XANKPmHMNj9X1HriDiYbKLsN+1uh9cWDUrmGvQ9D3GK/FJQUGvXt6HvgAui4FJwqtknVXlpaj/MyLmeE3JByC5ZRcjlGx9NS2q8RwBA4ctqDlVWZz/6AL4vQTuxIaNlt1JUqfaxv+IGFmpl05R8Q/XBIiuATwfgstRWyV1Qvl9Io9CUQDKC5H1yM2nS5wZ8T4dDURmKZQ8bfEpJAPobEXHpiw6AKdBthTCvYfhhwRFBbxB4bFQYvoqedEXKEmZ0Kd3WRQzNoAMpHS98W6PwvS5FV4om8sPGt9ciPcNGpYk5LG1vXpjahgXKOUfhjool10G56Yu6VZI8K0ZMg8pQJI1iYBmAaNRZUIDWygC1vU9zfp/CdIzc0QN4vK1Zv8tSpCfFsCoONZIhmbQbDp74VohmGg2PT1GFyMio8K0jaPEHDjI3mM0nLfPbnY2GZEOnUDEtX4fpTHKphiKzEGQZRaQiwBPqABbtbTGhNCt15Rv29DhKimQIeVfwGFyKVR4dpXSJDGuWAholBKiMjQFQpFiO/qe+JqbhkIbzAqhyBcjqbWuRsWtpmte2l7YtmmX7I/AYZTwLkXQbDphYyYvCFIUKmIWaXzmGZ9ZQdJPi+PQa+g7Y2ISLsPX9hhsMCkHlG56epwyOkQs3Ku/YdhhYmD833fucc55l+/EYpkzfCu3b1wskC3XlHXp6YgdUfV/1DC1PwN7HEdRTLYco+IdPXHVNKmRuUbHp6YCxhsI5R7YjFGn2R+GGw0iZRyjbtgJo+vvhEHM33fviKOkTXlG/b2xwpUzHlGw/fASn4h7H9RivxRSVFu/7HDjRpmHKNj+oxHXUqhdFG/8AOAuhgfvxHUbD/UP1xg+Hfj/3/rjeqNh/qH64DnvlO23b+8Kc3p+eFk+E+2HDAQxZrD4fwP8AOEiza/Dueh/nEsPwjDYevucAxM2Y7bDofXCtmzDbY/thyfG3sP3wrfGPY/qMBHKGuu2/r2OEqc2Q/D+eJJt1/wBQ/Q4Wo+E4BOf/AKfzwynzZF22HfE+GQfCvsP0wEcOa31dz374bHnzN8O/r2GJYNvvP64SH4n9/wBhgGDNm+rt698OfNcbde/bDvr/AHfvjpPiX7/0wEdQWsNB8Q6nv7YWoLZW0XY9T29sPqNh7j9cLU/A3sf0wDVL9l/E/wAYSItlGi7dz/GJhhkHwj2wDEL66Lv3Pp6YQM+Y6LsOp9fTEsfX3w1fjPsP3wEZZ8w0XY/WPcf9OI65myi4Xf7R9fTFk/GPY/qMVuK/APf9j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52" name="AutoShape 4" descr="data:image/jpeg;base64,/9j/4AAQSkZJRgABAQAAAQABAAD/2wCEAAkGBhMSERUUExQVFRUUGRsXGBgXFxwXFxQaHRocFxcYGBcYHCYeFxkkHBUUHy8gJCcpLCwsFx4xNTAqNSYsLCkBCQoKDgwOGg8PGiwkHyQvKSwsLC0sKSwpLCkpLSwsLC8pLCksLCwpLCwpNSksLCwpKSwsLCwsLCwpKSwpKSkqLP/AABEIAQkAvgMBIgACEQEDEQH/xAAcAAABBQEBAQAAAAAAAAAAAAAGAQIDBAUABwj/xABEEAACAQIEBAQBDAAEBAUFAQABAgMEEQASITEFIkFRBhNhcTIHFCNCUoGRobHB0eEVM3KSJENi8CVEgqLCFzRjo/EW/8QAGwEBAQEBAQEBAQAAAAAAAAAAAAECAwQGBwX/xAAqEQEAAgEDAgUEAgMAAAAAAAAAARECAxIxIfAEBUFR0RNhgeFxkSIyQv/aAAwDAQACEQMRAD8A9npTLc5wgA2Kkkt7gjT8TiWfp/qH64bBWo/wurH0IJ+8dMZ/iuGZ6SZKewmdCsZJyhWYZQ1+lr3+7AD3hX5S0rquophGEEeYwPmJ+corsjOoKiwBA2J3PbGzB45onkaJJ1dkzXyhmW6As6iQLkZgqklQSbdMAPA/kw4hRzUMoqIZFprxtGE8spFJcyhX1803ZiM1tcbnhXwvXUdK1EVgeIedlmEhDMHDlAYjHo+ZgCc1svfAa9B8pfDpImdapCsaB3JDLlUtkGbMBZi1gF3NxpriLw544iekkqKiaFDGxMigOnkBm+iRxIA5YjLrlGYnQYxIPk/qf8GpKbMgqKWRJgpY+U7JKzhWYLexVu24GI6rwFUVL11RPHGWq/JjFOJ2AVYiCX84R6SXW68ttwd8Bd8TfKzBTRRywqZvMmWJlZZIjGMuZiQ0dw1mQhSAWDXF7HGrTeNEeuaLNEIlpfnN2EscqqSvM4dAiJY9WzDqBrgOrPk64jLRmN5hJJHVx1ESSzNIVjRWURtOUuW5hrltp641OMeBamqraqZ8kS1XD/m2j5ykuZGIPKMyCxF9L9sASw+PqGQMy1CZYgXZmDIuQcpdWcAOmZlW63FyBixw3xVTVauIJMzJYspVkdQToSjgNlPQ2scB9f4Nr6nhq0Mgp4hFFGiOsjP5skZQrceWCkZVGuNTcqemNXhXh+qNfLXVOSItAlOscb+bez52diUUb6AW2wGl4w8bwUMcgLqZxE8scVmJbKpILZAciEjLmNhfrirwz5Q6daKlmqnWJ54hJkUM5A6tlUFsgtqxFh1OMnxT4Mq3qqyaDy5FrKM0xzyGMxNYgEDIwZT201Jxi/8A0tqstJIGLGOkFLNGlQ1OSLluWVUYMhzaqRrvgC+Hxtm4jTUsYjkhqYHnEoa+zNbLbQg5RiLxd41qKSqgpqalWpkqfMIBlEVvLVSdWBG1zqRtjI8NeAaiCropbIsVNBPEQJDIyl5ZGQAsql7B1ubDrppiXx94LqKurppo4oKhIBKHjnbIjZwoXYEm1r+4GA0uB/KTFJD5tVG1MwqPmhU3kUzXOiOinMLgi+wtjbl8U0yyzo0qqaQKZ8wKrGHXMhLEZTcDoT23x56fk2rjRtGGgSRaqOqgp1ZjBCqXvEHIuoJZmsBa49cWa/wBW1Q4n55gjkrlpzH5bMyBoRcq11DAaKL263tgCyX5QKEwSTib6OnZPN5JAyZjlQmMrnsSdCBY4m4Z42o6wyR006Sui5iq3vlNtRcDMASAbXsTY4AeJfJrVyQVQt9NURJFmmrHqC5WaOQatEuRAqSWvc6gaa436LwfURcSWqJQRrQLTGxu3mKVJ5fs6b3wFn5QPHFXw0GVKJZqZVXNKZ1Qh2bLl8uxY/V1t9b0xNSePhBHH/iapQyyl/LQyearIiqSxkQZVPNbKbE6WvfD/lI8NT13D5aeJkLuyEZuReV1Y3OvQHDeLeHJ5eIcOqVK+XTLOHvow8yMIuVfrajXUWwFiP5RaC6jziBJlKsY5RHzgMgaQpkQkMujEHUYqcJ+UWOXiVVRMhXySqo+WQhzlZpM3JliAykAsbNuL4FvG/ye8RrZKsZ1ljkaM0+aoeNIQp+kUwBSjE/aO1r7nTdTwjUivr2GQw8QiSNnDkPCVhaP/Ly8+p6MP2wG9wzxxRVE4ihnR3IbKLMBJbVvKZgFltY3yk2tjU4q9kFtNf2OPPOE+A63Nw2OYwxx8NzsHjkZmn2CjKUGQaDMCTfUdcHvE1YILsN/s+h9cBfWJQbgAE72G+EnO3uMMgowhuCx9CxYD2BOmHznb3GA6S9joNu/9YXM3Yfj/WEkcZTr0w/MO+AihZso0G3f+sdEW10G56+vth0MgyjUbd8JC411G5/XANRjmbQdOvp7YVmOYaDY9fUemFRxmbUdP0wrMMw16H9RgGSs115Rv39D6YZUO2U3Uf7vX2xLK4uuo3/Y4SpYZTqOn64BWdteUf7v6wkDNlGg2HX+sSM4tuMJCwyjUbDAQwOwHwg6n63qfTCRSPduQb/a9B6Ylpm5fvP6nHQuLttv+wwEMckmY3QDoLPe4vofhFie354e7tmHL36+3ph0coLGxBsLGx2IJuPfDnPMv3/tgIZ5G05frDrjqqR8h5Oh+sMS1B+H/UMLUnkb2wDBK/2P/cP4wkcr2Fk6faH8YsXwyE8o9sBFHK+vJ1+0MIJWzNyduoxPGd/fCJ8Tfd++Ag85sw5Oh+sO4xDxF2Ki6217jscXT8Q9j+oxV4uOQe/7HAee/KPXVEM1J5ck8AlkyOom5XGZdrMSNGO1jqO2C6o8PMYxkqJ0Y2s3mO+UnY5XYq1vUYEPlf8ApJOH5CP81jmFjl1jsdbjBPX8Eq3hKrWupYWU+XGLE7G6oD+BxGfdn+BvE88slTS1WV5KZiokQACQXYagaAjL+eDcxr2H4Y8w8BcVSCrloJYRFOuY51YusthfMS2tyCCNeuPQOPVKxU00kjOI1jYuYwc6qFOZlK6ggXNxta+LHUx4XIYVyjlG3YYSGIa6Dc9PXGJV+KoKeMF5QAiK7glcyKVzBipbM2gvZQx9MMm8Xwx+dcyEU7J5rCMZUEgDK9yRmWzKSRfQ7Gxxdsz6NN6OIZm0HTp6Y5ohmGg2PT1GMau8UwQSFZJVHOkZN0OVmIVQVzZ7XddQth1thKrxGAkkiI7iJZ9soDGFssi3LcpzAjUC+UkXwqRsywrdeUansOxwlTTrlPKvToO+BWm8bqKWCacOrNTrUvlQFUQgKXvm2u+ijmsDppjVqePjz3plWR5EEbPaMZVWRiqsSzC6gob2va3ocWcZgbLQL9lfwGGwQrlGg2HQYFvHUzoaNvOeNXqkifI7RgoyOWDZWHVF13HfXEvDuIxxAyLNNMskiQIhLSWlGYMEZ20U3FySAMh1w2zVgiggXL8I69B3OEjpUu3Ku/YdhjBoPGMUiweX5jmpEpjAj3MROdSWYAMCLb/lrh3DfFiSmHLnC1Rby2aOylkUs8Z5rhgEfpblOt8NmXsNuOjjDGyIL6mygXJOp9ScPeFcw0HXp7YDuK8TL06SQSyrauiia+YMT87EUqG7E+XcuAugsALWxq/49Erzm8haKWOJwQT9JIsaxrGpawU5010FyT3OG2RtVFOvLyj4h0wtVTrkblG3bGE/iyNhFlDs0k0kKqE1EkQcyIxzZQR5b21se9tcbHmu8Wb4cy3ystmW4vZhm0I2IxJiY5FgUqfZX8BhsVKmUcq7dhhwV/tL/tP84bEr2Gq7fZ/vEHR0qa8q79sctOuZuUdOmEQPrqu/Y/zjlD5m1Xp0P84DjSpmHKNj09RivxOFQoso3/Y4nIfMNV2PQ9x64r8TDZRcrv2PY+uAGPF/hCepkheHyIhExduUkyEkHUi3b13xuSyVflgBYQwtqSzC/tpf8cAdNwiNfEDxFVK+WHAyrlzEKCwXode2+uPUZYQFC2FrgW6Wvt7YjOPW5CPAPBJineqnfzahySXy5QL2uqKNhZVGvbG94ppXno6iGMDPNE8YzXVRnUpckKTpe9rdMYcXBYRxSYiNR9DE3wiwJMoJA2ucq3PpgzGLE1KxwDqfhNVHJniMNp0jEokV2MLpH5eeIhQHBCpytl1F76nFTinhyolXiSqI/wDjPLEZLsCMiLGS4ERtfKTpft64NJZykeYIzkD4Vtmb0GYgX9yMMeqylRlZi75dPqixJZj0AA/EgdcbjUm7KD9Jw2pjmkCeSIZX85iwdpomexkRNMrgtnIY2y3tY7BJPDhaSVgFiM8cySGPMVmz6IzxEACRRYlxqdRscFCfE3sP3wrfEPY/tib55UAVnhSpeiFKWjKikSBf8zKkqLlL2C2cMAvMdUy6A5jjaho5BW1FQwURywwxixcsGjZ2N1KCwPm2vf6vroSTbr7/ALHHVQ5D7Ys5zMUgd8V0Us7UphVT5FQs7Zy6XCqy5RaNtTn39MWa2ldxCYbKPNDzKQy+auUg8yi982RrfWyWOhON04ZB8C+wxm1APh/wvUUxohaJlpDVZiGdSwmclco8s7C19euHcG4FURLQoyx/8JPM7kO5zLKkqjL9CLkefext8G+uh3AdD7n9ThId39/2GNzqTPf8/KUB/wDBKj5uYssef5787+N8uT5186tfyb5vqbW636Ytvwiq86okRkQTVEMtrvd4kjSKSNiI7xswjvcZt7euC7633fvhX3X7/wBMTfJQFpfDk0LwH6IrFXT1JszryTCRVUL5Z1HnbXty2vroaVNUuQ77Hof4xLUbD/UP1wtR8Dex/TEyynLlUYrV7n/af4wkdWoA1O32T/GLAw2EcoxkQpWLrr17H09MIKtMza9B0Pr6Ynj6++EX4j7D98BAaxMw16Hoe49MQcSnVlAB69j2OLx+Iex/UYh4h8I9/wBjgPP0dv8A/REsMuaFbAkX6AnTccumPRZ9h/qH64EfFEdHPLHnn+bVUR5HvlIAN7Etysl8I/EpWXL/AIjSf6lEWf35pCoP/p+7EhmOi3AQeJ1Fvqwwqff6Vrfgw/HEvyg3ThtU6MyOkTMrIcrAgXGo1xL4foIVjYxSiYkku4dXZ3IFy7DTNYDSwAAFhjTrOGJMmSVRIhtdXVWX/awIxrGam1ea+K5XgXiqRySqEpYJkPmMWR2Z1coxN0BCC6rYe2CGrnZxxFSSj06hocpIKjyBIsgHW8vmLrocuXGynhemcEtDEcwyteKM5lU2VWuuoGVbA7WGLacJjJHKv0eicq8gyjReXlHtjpOpHf4+CgHxFpX/AMRaRpY3ioIJ1RJGQRTeXOxy5SNmQXGxtrfof0XOkbMBdkDHTqQpOK83h2B3dnjjZpFActEjGQA6ByVuwFl0PYdsWoqQIFVDlUCwCqoCgbAACwG2mM5ZRlAklgXl5Rv29DhKmnUIeUfhjpYjpzHcdB3t298LPGcp5uh6DGFPNMv2R+GGU9OuVdBsOmJMh+1+QxHCjZRzfkMB0MK2Og3PT1OGxUy5m5Rv29BhYY215up6YWOM5m17dPTAIKdM3wjbt64V4Vuug69PTClTn3G3b198I6NdeYb9vT3wCVEC2Gn1h+uOqaZcjadD+mFmRrbjcdPX3w+QGx1Gx6f3gEWlXsMNhplyjQbYeA1tx+B/nDYg1tCvXoe/vgESmXXTr/GEFOuYi3Qd/XCxhrnVd+x7D1w4Br/V2HQ/zgGGlXMNOh6nuMR1sKhduv8AOJnzZl2698LJETobfngPNvlussVIxC3861yL2uL/ALDB2tDF5YJVNhckaet8AHy2wEQUwzEhptA1tOW513/E4NG8JUkkVmp4iGFiMijffYYjNdScCoolR5qbKI6j6Sw0UnKFzADuFBxa49xk0lM9Q6l0iXMwT4rAa2vYfniPhVPHSxJSqSciHKOuQaAnt29bYZ4t4fJVUU1PEAGmQx3fMFUEWJ5VYm3a3341jVxbTLqPHJhFSGppL0qiVwGT/JOY+aObpkbl+LTbFmr8XlJniSCSZhCKnkKjMhIXlzMLtodPuxl1/hqpmauYCIfO6VaZbs5yEZwzH6LUfSva2vKu2Y5YYjKOKBFCCQcPVG1YhT51sy8oLW3sQt+43x2jHCe/4Tq2azxxFGolCs0TJTsXAsAs7lIyM3xHYkDUDvtjO4z4rdDxFZkPlUqRj6JrSWkQsxBNrEgjW/LbqcQcS8DSvE1PHIvlLFTJD5iMWjaBlbddAr5LsQL39AMZXHaOoq6mvhozE6VKxx1EkiuFheNMhRCt/MbqRY5djhjGn3+P2DHjfiqOkU51Iji8ku9zlQSOUW1xdyMpJA1A77Yhl8S1NRmFJSnJY/TVJaGM9OVMplf/AGqPXA9xP5PaibzGlnE8jrEUeZGYwSK6u6xZQqpE2W11UNbBjxfxRTUyWnmSNmGgOjMbbKmrHfYA455RjUUrHPFuK0xLT00NXGT/AOTJWSMescxs49Q18X+B+OKWciJZAkw0aGW8UqntkcC59r4pr43ndw0fDqpqYA5pCoSS/TJAxDuPz7A4t/NaDicALpFUKAUuVu8R6re2eJx20Ixgb0THXTqev9Y6JjmbTt19MBLxycKKSRyTS0RkyTJMxkNKh5RMkjc+QH4gSQAbi1sGkM4zN626Ht7YBS5z7fVPUdxhZHN15evcdjhDKM9/Q9D3HpjnnF116/scAszm23bqO4wsjmx0Ox6jDZahbbjp+uFlnXK2vQ/pgHLIbDlP5fzhkUxt8J69u59cSpILb4ZTyDLv3/XAMjmN25G39Ow9cOWU3+E7Dt6+uFSZddRv39BhBOuY8w27++Aa83MvK3Xt/OHNU2+q34D+cI865l1HXr7YWaQEaEYAJ43BQ8TlSCSWTzELFYzniKnrYFBc2tb8sED8FdUt84lsAPra/jbAt448Jmurciv5bpTq8bj6riRzrbpouvS2NDwX4xkl/wCFrV8urjOU3FhLY/EvS9tdNDuNNpbF+53CpKaCeVRLNJPKAzeYJHawBC8xFlQc1htcnBeJ1sOYfiMDc0f/AIo2n/lU/J5f6xvcQr0giaSQ2VR956ADuSSAB64rUH08y5RqPxGEjCZieW999L7DrjDqPF8VOTHOrJJlzxoo8xpxmy5YlUXZwSAVtpvcjXAnPwyav4oqVHm0sMlPJJ5Mc7Z5AskSfTZTlQkSbJqACCTfG4xueqiHiHFpK2VqejkyRqQtRUjZQLhoYG6zd2GiW72GN/h9BFAscUSqiICAB02vfuSdSdybk4E5KlaGSppGVnpUomqUQHnjRCY5YlYkaEG63NxqB0tvRceQyJEiEtkjcrcBgkhChlB/zFXdiNtNycJwmBsyuNNRuMU24TAryTLHGJpBzSBRnawsLtvtjNqvFUSoZshMCtKDKtiAYc+csOikxuoa+pAGlwT5d4h8c/OUD1EbGKXK0UKSZY1B+Ey+WQ0kl7EhiFF7AdcSMJl10tLPVy24Q9tFbGWyh0Ldswv+F74xuJeFo5gJUZoKkDlnj5X9BJ0lTurXHtjyal8YUrqI34dTlPNCErGqlbkWC2sb3630xtcM8UxR07GzPSxyIklO7556c5kaOSGQHNNFmaPkOoubXGmLGGU8Omt4XU0f9oHnhSrNXRFKpQZQZIKhbWBcEo/L0VlIYejDGDwHxYKIzUMwlmmpmCwrEhlknhIvExtsVUZWLEDlGuuKcniyKOqnq6YCWBRGKuzJYqQWSeIXuXjQZWSwJA6FcW08b0sDEU9FOyzyrzeSYVkllNl1mC5iWI1voGFtAbNmXs8ttOY8UqXGQx0Ef/WBPOR6qPo019ScSRpxWFwGamq0voTmp5bWN7hQyE/hjJbiHEap/ohDSR+Y0OZUFVIrpfMZLlUWPMpQkXIP4inw3xRNGpiejMjST1MatA6hpJELmZvKkYtHqGblLDawFwMTZKiaq8XSRA+fQ1aAfWjVKhf/ANTFv/bjQ4P4npq2Jmp5VksDmW9nQ9nQ8yn3GBaj+UCjUw04p54nzrBkkiKCIhbhWkay3IC2F7nMD64mraU1cZq6WMQ1tG8keViCJLW8yGRl0ZGGUhuhse+E4zAOl2wyAco/764zeAcXiq4VkjBH1WRhZ4nHxI67qw7ex64vx06kDT9cZEidff8AYY62v3YiSlW5069z2xy065jp0HU+vrgHsOYex/bCVA0+/DTAMw32PU+nrjpoQB1/E4AfjB/xYi5I+bLv0PmP/WG+NfCfzlPNhIjqo7eVINLn6qsRra+x6YsQ8Jp2qC4jlEuxchxYDYZybEdgL43JhoNeo/XEpKvl5v4V8SvJUTNWDyZaaARzlzlUEFzmvewBBB0Nu2+NPjvEG4lEYKOCR0kykVMl44IyrBg6hrPKykBgAtjprgqqOEoXMpC58uUnL8QFyAddbE6Yt+W32h/t/vFiam4IgM+G/BxjlFVUStNUZCmcsWABbMSgKgRjYZVAsLglr3xJU8IqDxAVMflMqQvBlaR1Y53SQtpGQLZLW1ve+m2N6nR8o5ht9n+8LGja8w3+z/eLulQ1xDwlJKtY5dWqKmA06k5lihjYMMqjmY/EWJPxED4Rs5/DMsjxeaYj5QiMbLcSQMgHmlHy8yvYLY20JvfbBKqtc6jp9X+8IVbMNRsfqn09cXfkPOPGHh2emoKuNZk+akl40yt5oMsuZkZ82XygzsdFuRofXzSs4U4RIrgmIqCdbHIdhppofzx9BeIuEmpp5IGYASqUuAbglTY77g2P3Y824hRSVSCQLlliBjqo1UXhdd7AHM+diXBtYgjGdTPOYuObt/X8p1NLDUyx1P8AqKuwivh6XKTynNMHFiRcBgSNF02GoxKvCZVDkZRmkSUG/wAOXIQDYf8A4x/2Maq1bHR7DLsLdduhHrhknEskYsASdLEaXt+QGh//ALpzjXmriX08+ExnpMXf7+ZRRcNgm+e+asHmTgZJpAbwMQULHIm7E3AXUka98FE3h7iVj9NS1RWSnkVmkZHTyTG4Ta2QlCSRYkm/pgQoluA17nMXFxubkZiNtunTCuzkm3w3I3Oul9RbQXwjxeUcx33Twa3kWnqZbsMqv7DCmq62nklVZ+HokkrTeW8kjspY55FV0QchcMdRfUi+uI6UvDLA9Qqxv85nmgqFJellNSTngc5c8ROYAEjdV3+HAeFytdjc2t1sNb7Aen6Y2uBeI11p6gZqea8bqT8IOzjTQ6j2NutsXHxVzTy+I8hnDSnPSmZmPT4GXiXwCahd0vLUrUTXYrqIvJRYyqE3UEEE21XbXRfk5jmWKrjnkVpkqJPMy/EWKqMzKRpmVVcEE3z9LY0PB3FHkpvLkIeWmfyHJOr5SPLk22dCjX9TjXbhSiZqgRqJWj8tmDEZlGoDC1jY7E6i5x13zMU+aoP+I6Z6Gb5/D/lmwrUA+KMaCoAH/MjF7nqt+wwWQaqCG0Oo22xS49Ez0s6lQQ0UikX3uhHbFXwXM7cOpCQDeniN7n7A9MZGwqHXm69h2GGqpzHm6DoPXCxs2ug37/1hAWzHQbDr7+mAcQcw16Hp7YZVEhd+vbHFmzDlGx6+3piOtdsuoA17+/pgJnrIwbF1BHQsBb88Rz1yWHOm4+sO+Mam8FQiWaWRRI0rZrsA1hsF1voAPvJOArw9QwvxquiaNSqWAUrmCjltYEWG5274MzNPTjVhgQpU6HZwcT5m7fn/AFjDh8OQwzedCojLLkcAEBhupsNARrjQ4vxMxQu6KHZASFZvLU23u5BCjrf0waT08jZV5enfFOu47DTAmeSOIEm2d1W/oAdWPtgL49VVT0lUxrTC8NO0oggiKFbIzKWllXO4JUi6hR+FsbnCeHUVNGspjGYBXaV1eV1uBdmlYMVF763AG+2NbZqw1/HwzHyqKumXTnSAhfu8wqT9wxNTePqdnCyCSmfUBapDT5tvgMllf7icXV8V0vmyJ5mqEh+R8qFU8xgz5cq2TXU9+2K9d4koXjkaZkaKEAyCSMkLmCshKMut1IIsMTbPsNmScnIQtwTuCLEWOMbxB4cEzCePNBUoLLKhW7DpHKv/ADYr/VP3EYxZYYI2d6CoNO0TAyRusjU7XBK/ROOUNY2eK1/XbE1J8oEUt4ahjR1KSxo0ZGcSEstgjFOZHzAXsGXMDpocXbPsBur4OJRMWVoqmEhpYtMmUg/SxEm7xMQeb0y7jAFLIztcjsoX8wv7nHtHit4JyFilRKuNvLjJByFmTzDTyECxV0BOU6jRhqBjzOuWF5F8hGXOAAliWiI0kjO5LKbgnrjya+n0iafXeSeYZZzOnqTdcT9mdRO4JB01JYixPS4GvpjWo67yyzW5vu5RlFrgHVv564qwUj5Acj2LGxKk5jfS4+8afzilLSz52Bje4GYgjWwAJZvS1j+Ax54nKPR9BOWnqdJyj+4WpoPMfZummljrt64R6I3W4tc30HToq+m3vhkVUUOugC63069P+/TBVwWMIEq6lTk08iL/AJtTJoECpuBc9dOpsBfG8MYyl5vF+Kjw2nvmYr0E3g/SpquVhkSjjfTXzFR2YG2lwrxD7sGE1RynlbY9MY3hnhxggvKV8+eUzTWa4DublQeqqAqD0X1xuTSjKbEbd8e5+eZTumZNkkDAqVaxFjp0OhwP/J/W/wDh8CENmhUwmyneJjH+ijBL5o7j8cCfyduAtag0EddUKBfYEq//AMjgyJYaka8rbn6pw5JxmOjbD6p9cOhYc3+o4crDMdun74BhlGYb7Hoe4xBxGflG+/Y9jiwWGcex/UYr8UPINt/2OAsrOCSLG47ggfcdjjzbwzDbj9ee9vbddPf+sGVb4tpVfyjUJHJ9kg5+9wpFyLXwN8KoKdKxpkrQZpScyuVGa9tkZQdNLWxGcvQeSsMp9sZnijhjVNLJEj5XNiutgSrBwrEa5GK2PoTjRZeXUDD2QW2GNRNdWgV4j4RNPFPIsTB2opqVYsyZmeUg3vmy5Rl3J2JNsRHgspclqNJ0qERT5rJemdUEbLIpJDRELm5CxuWFtcHMSDKNBsMJCgsfc/qca3zVJQSpaKoH+KZIRmlIMIlyeXLamjh1AY2UtGdGAFiPW2FxbgFU0XElWne9XDAIgZIy2ZUCOrnPYEHcjTtfHpKRDM2g6dPTCGMZ9ht29cWNSY79q+CgNxjhdTLUVEkUZUstFJEZGQI707yStE+Vyy3zqL2tcHXS5b4y4bUVlNE4p2inWeJ0sYnmpwrDzJCxcKWIAsoJvlW/odyxjMug3PT0OEqIhl2G46eowjUnp9inmcXzuepySwKKimrIah1jZUSWHI0QlQMQZNd3bUABRtbFvgvhda+onqczpSSSHKiHK1SVURySeYoDLC5W+UG7EXJ6YL+PeFYapVzZ43jvkliYpIgOjAMPqsNCNjjJofATrEkTV1T5SKFVIskACgWC5o1z2t64zllaxNcH0ngaIRj5vPVU5udY53YEgkXZJCyN94xLBwbiCk2r1YX/AOZSpfYdUdR+WIx4CyD6GqrEfXU1DSDXrklzKfwGIk4fxKHMUeCr12kDUz9PrRllOn/SMZEs3AK6Rsr1kVrA3WkS4NyRlzuwB9bYucL8LxwSrIzPPOQwM0xDSW+yugEa/wDSoAxlrxuuBs/DJCbf8qqiYdbasymx9sSHxcY3U1dJVUy2N5CVliTYXZoWbINfiIA74AskA006jCVAGU7bYiVVIUqxINiCGJBFrgg31FuuHywCx3Pubj8DgJNPTAl4dh8jiNVEfgqUjqox0LC8U9u5FoSf9QwV/N1+yv4DGB4k4I7xxzU//wBzTHPECbK4ItJEewddL9DlPTAb0KDm0G5wqoLnQdOmKHA65KiISIzWYm4JIZCNGR1OqsDcEHF1YdTq3TrgOMYz7D4T09RivxOEZRYAa/scTeTz7nY9fUYg4pHyjU79/Q4AB43RZOO0xzs2aJviNyB9JYXtcje3340PlPSmkpTEAjT5lMarZpBYjMQBqBa4+/FLxLCH47SsToIGGUjf/M7/APemF474fPDak10CZ4XNp4vsi98ydtfuHsdM+7lPEirwoswoYllJLqgBz3LabZj3AsPuxtkN3H4H+cVeH8RingEkLBkYaEfgRboRtbEHiqeRKV3jUsVysygXYxhgZQo6vkD2He2NRF9HSOFyKbkBzLa2p6eut8LHJYE3AFzv7nATG9PPHI9NOVWR4VzvEfm/mqTZTCVS6sDZjcDVeoxXyBqvhwmjRczV6ut80TkXuRmAujEuwBGga2u56Rh3+LLHvmkE6qNt9tsVX4qnzkQB083yy5XqFDKBcXuL5tO9j2wC8L4glKiJWZ1p3EogZo2lsBO5iVhlYqTA0JW4Gi23FsdxmgdJCKdX848LZYWYXmZ1YAc1gfOydd7nF+n1qy3ohkJZdVNiQbdDY/hiWfb8P1GBSBM1bSS0w+haCXzbAqCSYzCGBt9JcSbi9g18E08rW+HqOo7jGJiqVYc6H2xGsbWHMfwGGSzNlPIdj1GFSZrDkO3cYyEgzMt83foO5GEiia7c/XsOwx1LI2X4O/UdzhYZTduXr3HYYBoibOeboNbDucdJE2Yag3B3X29cKJWznkOw6j19cKZGLLykaHqPTADVHK1DMlLI3/DysTTORZYzv81Y3sLC5j7gFd1FyeXNY7H7v7xT8QcJjqYTFKuZX0texB3DK31WBAIPQjGPwjjEkL/M6skyAXimOgqkXc2G0yiwZevxDQmwE/N/0/niONXyjVdux/nDvnS9/wAj/GGR1iWGvTscBn0XAvLqZJ0fL5o54wPo2cHSW24ky2UkbgC+2NFc12+Hp0P84SOsTv1xy1KZm5h0wHMHzfV29e+K/FC2UXC7+vr6YsfOQW5ebTp7jvitxSUlRyka9bdj64DPrPAtNLULUOHMy2yvnfMttgOawGp0t1xYj4tBLLLS5g7xBfNVtbq4Oh7+vvh/E+LPTQvLKFOUWUJe8jk2RRfa5sOu+POavhE3Daqmry2cTHJVm9gWYks4v0uTYdMg74jMzQ+4Z4Ugpb/N80ak3KBmyn/0k26422lFt8IsoZMwNwRcHuMSHFWEMcy2GvQYyarg6yVMFR5hBp/NAUC4bzBla53GgFrfnjajbQe2EhOh9z+pwia4VHHIMza9v0wjSKH30sf1GJI/ib7v0xx+L7j+owEck63XXr+xwk1UlviG4/UYbDViSxW9g7LqCNVzKbX3FwddjiapPL94/UYBslSpB5hth8c62GuHS/CfY46L4R7DAQw1K5dSP+zhsNYgzXYfEeuJab4R9/6nCw/W/wBR/bARLVJmPMNh198OaoXMOYbH9RiQfEfYfvjiOYex/bAQzVK8vMPi7+hxmeKqJKinKrIqSIRJC+/lyqbo3tuCOoYjrjXnGq/6v2OFqRynAQ01YCozsme3NlNxe2tr62xMKhe4w9l0xGimw5jt6fxgGx1KAC7D8ccKxLnmXS3UYkjXTXXU4RF5m07fpgIzWJm+NbEdxitxSdSoswOvQ+hxdyjP9374qcY0Qbb/ALHAYNZOK2rEcb/R01mZlsbzG9hqD8C3J9XHbEniLwiaimeF5nYMAAGy2DDVDooOhA2xToKmOKpnWmoWGR8ryK0aLI1rk2vma2bcjrhYfHnn1EtKKWTzIbFwXUA6jYg3O+DKl8lXHWemekma09ITGV0Jyg2HvlNwfYd8EXjerlgoKmaKQo8cbOpyq1iBfZhbGRwing+dMvzE00uUusnJaTWxsya311v3wUcV4YtRE0MqZo3FmXOy5h2JSxt6YuM1PUx4oOkVIrEpvncuSSmllvkhzqwliVbHy7WAdhYj89Rk8G8S1NqCRpGkFXBO7xhUAzxIrgpZQczHMCCbc2gGmC4cBjZ1lKt5ixmIMJpQQhtcaNuSAc29wDe4BxDQ+FYIzCUjsabMsP00hEYb4gAWsQdtb6ADoMdIzxrrHfX9Ky6bjU+WgkDFvnmRZFAUhfMgaYOulwEKW9VOtzrjN8PcbqX/AMPd52Y1MlTC4KRhbR+eyMAqAhh5Kje1idMGFHwiONiEjCgbAM2VM182Rdkvc3ygb4qQ+FKdPJVI2AgLvGBNLyM/xsDn3Od9/tHucN+Pt31/QGuF8eqJKaAmoHmMKxiqookYRPJHGw0yKinJe41OUa63KeC1Uk9FBMz80sUUjWUWuyqxtptc4ZD4Tp4xGFhWyGTLd3YgSXaVbsSSrHUqbi+tr4vQ0YhhWKNAqIAqjMTYCwUXIJNgAPuxM8sZ4FloW15z+A/jHQRtlXmOw6D+MOZ315R/u/rDYHbKNBsOv9Y5qbBG1vi79B3OGxwvduc7/ZHYYfAzW2HXr6n0wkTvduUb/a9B6YDhC2Y852+yMK8bXHN36D0xwZsx5Rt9r19sKzNmGg69f6wDZ4205vrDoMdVRtkPP07DHVDnTl+sOuFqnbIeXoeuAcIn+3/7RhscbWHP0+yMSCRvs/nhsTtYcvTv/WASONtebr9kYRUbM3N26D1wscja8vXuMIJGzNy9uowHGNsw5uh+r6jFfiakKLt17ehxYMrZhydD1HcYg4kxKi6217jscBLTcNSMkqDrc7kjXU2vjz7w3EBx2ubva/uCv5Y9BhqX18xAgH1s4IP5affjzjw3WxnjlWcy2cnK1xlaxXMAetrYksZcw9KqIkPMbXW9j1F9/wAbDEHGeNRUsLzStZIwWawLG3sMW5AMp9sYvjbh0k9BUQwpnkljaNRdV1YWuSxAsMaxqZi20cvjKGKMs4kGQSMwKWYRxWDy5SbmMZlIIuTfQHW2W3ivyK6q8x5HgWGCQBEzrFnaXzJDlFwtlUkm+2JPFHB6mpjZI0Ty5aSWOxYK0czLylrXDrsLA2B110tFF4eqC8xKIBU0kdMbOD5LoJVZmuBnW0v1dbi1rG+OkRhXVOrZrvFlPDIVZr38osy2KxiVvLiZze4DNoCL9zYa4bBxuEVFSPNcmHy1dWHLGWACLELAsW0va9yRbtgd8Q+E6l45YI1Ro0jpfJYvkN4XVnVxbVmCXDk2G25N3f4S89bxApYMstFKlycjNEiyZCwHwnQXtpmBtpbFjDGrvvoC2m4wkjldUeNhmR7AgMrZW0JBU2NiCdiNCCMRcY49FEpLE5RbO4tljuRYvre2ouQDYamwxDS8MLVIqXQoxjEIQsDYBmkYnKcpJNgPQHa9hm8R4NOs8pSCnlinKt5kls9OwRY2GQqfNQ5FYAEalr98YiMbVcqfHVMjOpL2jmWCRshyRuwGXOx2W7Iuba7drkN8b1rxcNnlhlMckURdWUruBoCGBBHpgZ494Vq5YOJRpBc1NTFLES8YBRPKzE83L/knT/qHrYo8Y0Ek/DpoYY80k0ZQC6rYsN2JNrD0vjVYxMd+yH8ImTMWSrMqopzqZEdRc3VsygZSAj9dj7YavjGEFgFkJMbVCjKB5kS5AzKSwH115WsbHba8NRQyVEcsIgMCzxSRvKxjJ1VkQKI3JJBkJubbEddMakopXrIop40jf5jURHI2dTZ6ZM40Fr7gbi+uuJERPIIaLxfDJJGBnHnU3zpCVFvLutwbMSHHmLy267nFWm8YU6JShXmmM8bPFyFpZVRcxLWAGYi2mm40HTN4F4eqYpaVniS1NRPTEK4YyMGjCMLgDmEJOp0zC5vjJpKGWmm4HFJF9JFFVIyBkObLEguGvlPpcj7sb2Yek91INx4kikjiePM5k51RQBJZTZ8ysRlKkhSCd9N8XYuIxzQeYjAqwJHQ9iCDqCCCCDqCCMDVJ4XemljnVfMLGYSxhgLGaYTgoWspCkZSDa4NxtY7fDODCCB1IBLvLKeoBkkaQqPQZrfdfHPKMfRWt5g7j8cNikGUajbvjhTr9lfwGGwwLlHKNuwxgOjkGuo3xyHmb7sNjp115Rv2GEWBczco6dBgHFhmHsf1GKvFmGQbb/scWDTrmHKux6DuMVuKRKEFlXfsOxwGZxfxjGsop4lE87LmyBgqIv2pHN8o9LE+mGywVAUOIICdOUMym/YMw/UDAj8kaebPVTPYyswzHe9yzDfXW9/w7Y9PnNgPcYkdWcZ3RbE4D4miqhIqlklhJWWJwA8Z/wDkNNGGmNtkP2vyGPLONqYfEUckZI81FEi68wZWW5/231+zg28d1rx8OqpIneN0iZlZRqCB3INsXH/KaWJtsxRmw5zt2H8Y6NDrzHc9B39sDlTTSI8cfmVLROk0jFWYyrJylBdRfywDJZdRmyg3FhjD4lxCpio8sk7/ADmKimqJFF1YSC2WVnWwKKwdfLsQSTfQY3GF8Fj4R3ZgT26DtirTwLEyxRqUUISMqAINQMv+r07YDeNV8zPxAieZPIo4aiMRnKFkyTub2FypMa3B3Gh00xpvXs1YBLK6QtQec4DGNUPmLmYMtmUWBub6C9iMX6climVDdebr2HY4bPG2U8/b6o74DHqSInlE80LVJVaZHeSVhHnWMMqSPbzJTIutxlEkd9jesviOVMsLs3ltxGSmLszMyRhPMSPOeYsz2TMTe19b64RpTJY7qHZcurNmOXlUHLoTmbsulr+owyKp50juxJTP8IsoFhqe5J09j2wN8Zr3j+ZJHPIwNcsMh6shEjeWzWu2XKik3ucpv1xCOMymlSqUyCUVKQtFclcpqRTmIp8OYK2bN8WbrbTE+nNWovgRrfF36DucVBwZGm84hDKt1DlBmVSBdQ24HpgJfiM6l5PnE14uKrThbjI0TmFGRlC2OjtbsTca6n0KGoF233+yew9MMsZxS3CJs3x9PsjvitVcGjeWOR1RpI75HKAsnfKel8WxMMx327HufTCvKMw369D6YwqOeNtOYHmH1f7wtUj5DzDY/V/vC1Ew0/1Dof4x1TULkbfY9D/GAcI3+2P9v94bEj2HMNvs/wB4f84Hr+B/jCRTrYb7dj/GASNH15hv9n+8IqvmbmHT6v8AeHR1A1337H+MIs65m17d/XANKPmHMNj9X1HriDiYbKLsN+1uh9cWDUrmGvQ9D3GK/FJQUGvXt6HvgAui4FJwqtknVXlpaj/MyLmeE3JByC5ZRcjlGx9NS2q8RwBA4ctqDlVWZz/6AL4vQTuxIaNlt1JUqfaxv+IGFmpl05R8Q/XBIiuATwfgstRWyV1Qvl9Io9CUQDKC5H1yM2nS5wZ8T4dDURmKZQ8bfEpJAPobEXHpiw6AKdBthTCvYfhhwRFBbxB4bFQYvoqedEXKEmZ0Kd3WRQzNoAMpHS98W6PwvS5FV4om8sPGt9ciPcNGpYk5LG1vXpjahgXKOUfhjool10G56Yu6VZI8K0ZMg8pQJI1iYBmAaNRZUIDWygC1vU9zfp/CdIzc0QN4vK1Zv8tSpCfFsCoONZIhmbQbDp74VohmGg2PT1GFyMio8K0jaPEHDjI3mM0nLfPbnY2GZEOnUDEtX4fpTHKphiKzEGQZRaQiwBPqABbtbTGhNCt15Rv29DhKimQIeVfwGFyKVR4dpXSJDGuWAholBKiMjQFQpFiO/qe+JqbhkIbzAqhyBcjqbWuRsWtpmte2l7YtmmX7I/AYZTwLkXQbDphYyYvCFIUKmIWaXzmGZ9ZQdJPi+PQa+g7Y2ISLsPX9hhsMCkHlG56epwyOkQs3Ku/YdhhYmD833fucc55l+/EYpkzfCu3b1wskC3XlHXp6YgdUfV/1DC1PwN7HEdRTLYco+IdPXHVNKmRuUbHp6YCxhsI5R7YjFGn2R+GGw0iZRyjbtgJo+vvhEHM33fviKOkTXlG/b2xwpUzHlGw/fASn4h7H9RivxRSVFu/7HDjRpmHKNj+oxHXUqhdFG/8AOAuhgfvxHUbD/UP1xg+Hfj/3/rjeqNh/qH64DnvlO23b+8Kc3p+eFk+E+2HDAQxZrD4fwP8AOEiza/Dueh/nEsPwjDYevucAxM2Y7bDofXCtmzDbY/thyfG3sP3wrfGPY/qMBHKGuu2/r2OEqc2Q/D+eJJt1/wBQ/Q4Wo+E4BOf/AKfzwynzZF22HfE+GQfCvsP0wEcOa31dz374bHnzN8O/r2GJYNvvP64SH4n9/wBhgGDNm+rt698OfNcbde/bDvr/AHfvjpPiX7/0wEdQWsNB8Q6nv7YWoLZW0XY9T29sPqNh7j9cLU/A3sf0wDVL9l/E/wAYSItlGi7dz/GJhhkHwj2wDEL66Lv3Pp6YQM+Y6LsOp9fTEsfX3w1fjPsP3wEZZ8w0XY/WPcf9OI65myi4Xf7R9fTFk/GPY/qMVuK/APf9j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54" name="AutoShape 6" descr="data:image/jpeg;base64,/9j/4AAQSkZJRgABAQAAAQABAAD/2wCEAAkGBhMSERUUExQVFRUUGRsXGBgXFxwXFxQaHRocFxcYGBcYHCYeFxkkHBUUHy8gJCcpLCwsFx4xNTAqNSYsLCkBCQoKDgwOGg8PGiwkHyQvKSwsLC0sKSwpLCkpLSwsLC8pLCksLCwpLCwpNSksLCwpKSwsLCwsLCwpKSwpKSkqLP/AABEIAQkAvgMBIgACEQEDEQH/xAAcAAABBQEBAQAAAAAAAAAAAAAGAQIDBAUABwj/xABEEAACAQIEBAQBDAAEBAUFAQABAgMEEQASITEFIkFRBhNhcTIHFCNCUoGRobHB0eEVM3KSJENi8CVEgqLCFzRjo/EW/8QAGwEBAQEBAQEBAQAAAAAAAAAAAAECAwQGBwX/xAAqEQEAAgEDAgUEAgMAAAAAAAAAARECAxIxIfAEBUFR0RNhgeFxkSIyQv/aAAwDAQACEQMRAD8A9npTLc5wgA2Kkkt7gjT8TiWfp/qH64bBWo/wurH0IJ+8dMZ/iuGZ6SZKewmdCsZJyhWYZQ1+lr3+7AD3hX5S0rquophGEEeYwPmJ+corsjOoKiwBA2J3PbGzB45onkaJJ1dkzXyhmW6As6iQLkZgqklQSbdMAPA/kw4hRzUMoqIZFprxtGE8spFJcyhX1803ZiM1tcbnhXwvXUdK1EVgeIedlmEhDMHDlAYjHo+ZgCc1svfAa9B8pfDpImdapCsaB3JDLlUtkGbMBZi1gF3NxpriLw544iekkqKiaFDGxMigOnkBm+iRxIA5YjLrlGYnQYxIPk/qf8GpKbMgqKWRJgpY+U7JKzhWYLexVu24GI6rwFUVL11RPHGWq/JjFOJ2AVYiCX84R6SXW68ttwd8Bd8TfKzBTRRywqZvMmWJlZZIjGMuZiQ0dw1mQhSAWDXF7HGrTeNEeuaLNEIlpfnN2EscqqSvM4dAiJY9WzDqBrgOrPk64jLRmN5hJJHVx1ESSzNIVjRWURtOUuW5hrltp641OMeBamqraqZ8kS1XD/m2j5ykuZGIPKMyCxF9L9sASw+PqGQMy1CZYgXZmDIuQcpdWcAOmZlW63FyBixw3xVTVauIJMzJYspVkdQToSjgNlPQ2scB9f4Nr6nhq0Mgp4hFFGiOsjP5skZQrceWCkZVGuNTcqemNXhXh+qNfLXVOSItAlOscb+bez52diUUb6AW2wGl4w8bwUMcgLqZxE8scVmJbKpILZAciEjLmNhfrirwz5Q6daKlmqnWJ54hJkUM5A6tlUFsgtqxFh1OMnxT4Mq3qqyaDy5FrKM0xzyGMxNYgEDIwZT201Jxi/8A0tqstJIGLGOkFLNGlQ1OSLluWVUYMhzaqRrvgC+Hxtm4jTUsYjkhqYHnEoa+zNbLbQg5RiLxd41qKSqgpqalWpkqfMIBlEVvLVSdWBG1zqRtjI8NeAaiCropbIsVNBPEQJDIyl5ZGQAsql7B1ubDrppiXx94LqKurppo4oKhIBKHjnbIjZwoXYEm1r+4GA0uB/KTFJD5tVG1MwqPmhU3kUzXOiOinMLgi+wtjbl8U0yyzo0qqaQKZ8wKrGHXMhLEZTcDoT23x56fk2rjRtGGgSRaqOqgp1ZjBCqXvEHIuoJZmsBa49cWa/wBW1Q4n55gjkrlpzH5bMyBoRcq11DAaKL263tgCyX5QKEwSTib6OnZPN5JAyZjlQmMrnsSdCBY4m4Z42o6wyR006Sui5iq3vlNtRcDMASAbXsTY4AeJfJrVyQVQt9NURJFmmrHqC5WaOQatEuRAqSWvc6gaa436LwfURcSWqJQRrQLTGxu3mKVJ5fs6b3wFn5QPHFXw0GVKJZqZVXNKZ1Qh2bLl8uxY/V1t9b0xNSePhBHH/iapQyyl/LQyearIiqSxkQZVPNbKbE6WvfD/lI8NT13D5aeJkLuyEZuReV1Y3OvQHDeLeHJ5eIcOqVK+XTLOHvow8yMIuVfrajXUWwFiP5RaC6jziBJlKsY5RHzgMgaQpkQkMujEHUYqcJ+UWOXiVVRMhXySqo+WQhzlZpM3JliAykAsbNuL4FvG/ye8RrZKsZ1ljkaM0+aoeNIQp+kUwBSjE/aO1r7nTdTwjUivr2GQw8QiSNnDkPCVhaP/Ly8+p6MP2wG9wzxxRVE4ihnR3IbKLMBJbVvKZgFltY3yk2tjU4q9kFtNf2OPPOE+A63Nw2OYwxx8NzsHjkZmn2CjKUGQaDMCTfUdcHvE1YILsN/s+h9cBfWJQbgAE72G+EnO3uMMgowhuCx9CxYD2BOmHznb3GA6S9joNu/9YXM3Yfj/WEkcZTr0w/MO+AihZso0G3f+sdEW10G56+vth0MgyjUbd8JC411G5/XANRjmbQdOvp7YVmOYaDY9fUemFRxmbUdP0wrMMw16H9RgGSs115Rv39D6YZUO2U3Uf7vX2xLK4uuo3/Y4SpYZTqOn64BWdteUf7v6wkDNlGg2HX+sSM4tuMJCwyjUbDAQwOwHwg6n63qfTCRSPduQb/a9B6Ylpm5fvP6nHQuLttv+wwEMckmY3QDoLPe4vofhFie354e7tmHL36+3ph0coLGxBsLGx2IJuPfDnPMv3/tgIZ5G05frDrjqqR8h5Oh+sMS1B+H/UMLUnkb2wDBK/2P/cP4wkcr2Fk6faH8YsXwyE8o9sBFHK+vJ1+0MIJWzNyduoxPGd/fCJ8Tfd++Ag85sw5Oh+sO4xDxF2Ki6217jscXT8Q9j+oxV4uOQe/7HAee/KPXVEM1J5ck8AlkyOom5XGZdrMSNGO1jqO2C6o8PMYxkqJ0Y2s3mO+UnY5XYq1vUYEPlf8ApJOH5CP81jmFjl1jsdbjBPX8Eq3hKrWupYWU+XGLE7G6oD+BxGfdn+BvE88slTS1WV5KZiokQACQXYagaAjL+eDcxr2H4Y8w8BcVSCrloJYRFOuY51YusthfMS2tyCCNeuPQOPVKxU00kjOI1jYuYwc6qFOZlK6ggXNxta+LHUx4XIYVyjlG3YYSGIa6Dc9PXGJV+KoKeMF5QAiK7glcyKVzBipbM2gvZQx9MMm8Xwx+dcyEU7J5rCMZUEgDK9yRmWzKSRfQ7Gxxdsz6NN6OIZm0HTp6Y5ohmGg2PT1GMau8UwQSFZJVHOkZN0OVmIVQVzZ7XddQth1thKrxGAkkiI7iJZ9soDGFssi3LcpzAjUC+UkXwqRsywrdeUansOxwlTTrlPKvToO+BWm8bqKWCacOrNTrUvlQFUQgKXvm2u+ijmsDppjVqePjz3plWR5EEbPaMZVWRiqsSzC6gob2va3ocWcZgbLQL9lfwGGwQrlGg2HQYFvHUzoaNvOeNXqkifI7RgoyOWDZWHVF13HfXEvDuIxxAyLNNMskiQIhLSWlGYMEZ20U3FySAMh1w2zVgiggXL8I69B3OEjpUu3Ku/YdhjBoPGMUiweX5jmpEpjAj3MROdSWYAMCLb/lrh3DfFiSmHLnC1Rby2aOylkUs8Z5rhgEfpblOt8NmXsNuOjjDGyIL6mygXJOp9ScPeFcw0HXp7YDuK8TL06SQSyrauiia+YMT87EUqG7E+XcuAugsALWxq/49Erzm8haKWOJwQT9JIsaxrGpawU5010FyT3OG2RtVFOvLyj4h0wtVTrkblG3bGE/iyNhFlDs0k0kKqE1EkQcyIxzZQR5b21se9tcbHmu8Wb4cy3ystmW4vZhm0I2IxJiY5FgUqfZX8BhsVKmUcq7dhhwV/tL/tP84bEr2Gq7fZ/vEHR0qa8q79sctOuZuUdOmEQPrqu/Y/zjlD5m1Xp0P84DjSpmHKNj09RivxOFQoso3/Y4nIfMNV2PQ9x64r8TDZRcrv2PY+uAGPF/hCepkheHyIhExduUkyEkHUi3b13xuSyVflgBYQwtqSzC/tpf8cAdNwiNfEDxFVK+WHAyrlzEKCwXode2+uPUZYQFC2FrgW6Wvt7YjOPW5CPAPBJineqnfzahySXy5QL2uqKNhZVGvbG94ppXno6iGMDPNE8YzXVRnUpckKTpe9rdMYcXBYRxSYiNR9DE3wiwJMoJA2ucq3PpgzGLE1KxwDqfhNVHJniMNp0jEokV2MLpH5eeIhQHBCpytl1F76nFTinhyolXiSqI/wDjPLEZLsCMiLGS4ERtfKTpft64NJZykeYIzkD4Vtmb0GYgX9yMMeqylRlZi75dPqixJZj0AA/EgdcbjUm7KD9Jw2pjmkCeSIZX85iwdpomexkRNMrgtnIY2y3tY7BJPDhaSVgFiM8cySGPMVmz6IzxEACRRYlxqdRscFCfE3sP3wrfEPY/tib55UAVnhSpeiFKWjKikSBf8zKkqLlL2C2cMAvMdUy6A5jjaho5BW1FQwURywwxixcsGjZ2N1KCwPm2vf6vroSTbr7/ALHHVQ5D7Ys5zMUgd8V0Us7UphVT5FQs7Zy6XCqy5RaNtTn39MWa2ldxCYbKPNDzKQy+auUg8yi982RrfWyWOhON04ZB8C+wxm1APh/wvUUxohaJlpDVZiGdSwmclco8s7C19euHcG4FURLQoyx/8JPM7kO5zLKkqjL9CLkefext8G+uh3AdD7n9ThId39/2GNzqTPf8/KUB/wDBKj5uYssef5787+N8uT5186tfyb5vqbW636Ytvwiq86okRkQTVEMtrvd4kjSKSNiI7xswjvcZt7euC7633fvhX3X7/wBMTfJQFpfDk0LwH6IrFXT1JszryTCRVUL5Z1HnbXty2vroaVNUuQ77Hof4xLUbD/UP1wtR8Dex/TEyynLlUYrV7n/af4wkdWoA1O32T/GLAw2EcoxkQpWLrr17H09MIKtMza9B0Pr6Ynj6++EX4j7D98BAaxMw16Hoe49MQcSnVlAB69j2OLx+Iex/UYh4h8I9/wBjgPP0dv8A/REsMuaFbAkX6AnTccumPRZ9h/qH64EfFEdHPLHnn+bVUR5HvlIAN7Etysl8I/EpWXL/AIjSf6lEWf35pCoP/p+7EhmOi3AQeJ1Fvqwwqff6Vrfgw/HEvyg3ThtU6MyOkTMrIcrAgXGo1xL4foIVjYxSiYkku4dXZ3IFy7DTNYDSwAAFhjTrOGJMmSVRIhtdXVWX/awIxrGam1ea+K5XgXiqRySqEpYJkPmMWR2Z1coxN0BCC6rYe2CGrnZxxFSSj06hocpIKjyBIsgHW8vmLrocuXGynhemcEtDEcwyteKM5lU2VWuuoGVbA7WGLacJjJHKv0eicq8gyjReXlHtjpOpHf4+CgHxFpX/AMRaRpY3ioIJ1RJGQRTeXOxy5SNmQXGxtrfof0XOkbMBdkDHTqQpOK83h2B3dnjjZpFActEjGQA6ByVuwFl0PYdsWoqQIFVDlUCwCqoCgbAACwG2mM5ZRlAklgXl5Rv29DhKmnUIeUfhjpYjpzHcdB3t298LPGcp5uh6DGFPNMv2R+GGU9OuVdBsOmJMh+1+QxHCjZRzfkMB0MK2Og3PT1OGxUy5m5Rv29BhYY215up6YWOM5m17dPTAIKdM3wjbt64V4Vuug69PTClTn3G3b198I6NdeYb9vT3wCVEC2Gn1h+uOqaZcjadD+mFmRrbjcdPX3w+QGx1Gx6f3gEWlXsMNhplyjQbYeA1tx+B/nDYg1tCvXoe/vgESmXXTr/GEFOuYi3Qd/XCxhrnVd+x7D1w4Br/V2HQ/zgGGlXMNOh6nuMR1sKhduv8AOJnzZl2698LJETobfngPNvlussVIxC3861yL2uL/ALDB2tDF5YJVNhckaet8AHy2wEQUwzEhptA1tOW513/E4NG8JUkkVmp4iGFiMijffYYjNdScCoolR5qbKI6j6Sw0UnKFzADuFBxa49xk0lM9Q6l0iXMwT4rAa2vYfniPhVPHSxJSqSciHKOuQaAnt29bYZ4t4fJVUU1PEAGmQx3fMFUEWJ5VYm3a3341jVxbTLqPHJhFSGppL0qiVwGT/JOY+aObpkbl+LTbFmr8XlJniSCSZhCKnkKjMhIXlzMLtodPuxl1/hqpmauYCIfO6VaZbs5yEZwzH6LUfSva2vKu2Y5YYjKOKBFCCQcPVG1YhT51sy8oLW3sQt+43x2jHCe/4Tq2azxxFGolCs0TJTsXAsAs7lIyM3xHYkDUDvtjO4z4rdDxFZkPlUqRj6JrSWkQsxBNrEgjW/LbqcQcS8DSvE1PHIvlLFTJD5iMWjaBlbddAr5LsQL39AMZXHaOoq6mvhozE6VKxx1EkiuFheNMhRCt/MbqRY5djhjGn3+P2DHjfiqOkU51Iji8ku9zlQSOUW1xdyMpJA1A77Yhl8S1NRmFJSnJY/TVJaGM9OVMplf/AGqPXA9xP5PaibzGlnE8jrEUeZGYwSK6u6xZQqpE2W11UNbBjxfxRTUyWnmSNmGgOjMbbKmrHfYA455RjUUrHPFuK0xLT00NXGT/AOTJWSMescxs49Q18X+B+OKWciJZAkw0aGW8UqntkcC59r4pr43ndw0fDqpqYA5pCoSS/TJAxDuPz7A4t/NaDicALpFUKAUuVu8R6re2eJx20Ixgb0THXTqev9Y6JjmbTt19MBLxycKKSRyTS0RkyTJMxkNKh5RMkjc+QH4gSQAbi1sGkM4zN626Ht7YBS5z7fVPUdxhZHN15evcdjhDKM9/Q9D3HpjnnF116/scAszm23bqO4wsjmx0Ox6jDZahbbjp+uFlnXK2vQ/pgHLIbDlP5fzhkUxt8J69u59cSpILb4ZTyDLv3/XAMjmN25G39Ow9cOWU3+E7Dt6+uFSZddRv39BhBOuY8w27++Aa83MvK3Xt/OHNU2+q34D+cI865l1HXr7YWaQEaEYAJ43BQ8TlSCSWTzELFYzniKnrYFBc2tb8sED8FdUt84lsAPra/jbAt448Jmurciv5bpTq8bj6riRzrbpouvS2NDwX4xkl/wCFrV8urjOU3FhLY/EvS9tdNDuNNpbF+53CpKaCeVRLNJPKAzeYJHawBC8xFlQc1htcnBeJ1sOYfiMDc0f/AIo2n/lU/J5f6xvcQr0giaSQ2VR956ADuSSAB64rUH08y5RqPxGEjCZieW999L7DrjDqPF8VOTHOrJJlzxoo8xpxmy5YlUXZwSAVtpvcjXAnPwyav4oqVHm0sMlPJJ5Mc7Z5AskSfTZTlQkSbJqACCTfG4xueqiHiHFpK2VqejkyRqQtRUjZQLhoYG6zd2GiW72GN/h9BFAscUSqiICAB02vfuSdSdybk4E5KlaGSppGVnpUomqUQHnjRCY5YlYkaEG63NxqB0tvRceQyJEiEtkjcrcBgkhChlB/zFXdiNtNycJwmBsyuNNRuMU24TAryTLHGJpBzSBRnawsLtvtjNqvFUSoZshMCtKDKtiAYc+csOikxuoa+pAGlwT5d4h8c/OUD1EbGKXK0UKSZY1B+Ey+WQ0kl7EhiFF7AdcSMJl10tLPVy24Q9tFbGWyh0Ldswv+F74xuJeFo5gJUZoKkDlnj5X9BJ0lTurXHtjyal8YUrqI34dTlPNCErGqlbkWC2sb3630xtcM8UxR07GzPSxyIklO7556c5kaOSGQHNNFmaPkOoubXGmLGGU8Omt4XU0f9oHnhSrNXRFKpQZQZIKhbWBcEo/L0VlIYejDGDwHxYKIzUMwlmmpmCwrEhlknhIvExtsVUZWLEDlGuuKcniyKOqnq6YCWBRGKuzJYqQWSeIXuXjQZWSwJA6FcW08b0sDEU9FOyzyrzeSYVkllNl1mC5iWI1voGFtAbNmXs8ttOY8UqXGQx0Ef/WBPOR6qPo019ScSRpxWFwGamq0voTmp5bWN7hQyE/hjJbiHEap/ohDSR+Y0OZUFVIrpfMZLlUWPMpQkXIP4inw3xRNGpiejMjST1MatA6hpJELmZvKkYtHqGblLDawFwMTZKiaq8XSRA+fQ1aAfWjVKhf/ANTFv/bjQ4P4npq2Jmp5VksDmW9nQ9nQ8yn3GBaj+UCjUw04p54nzrBkkiKCIhbhWkay3IC2F7nMD64mraU1cZq6WMQ1tG8keViCJLW8yGRl0ZGGUhuhse+E4zAOl2wyAco/764zeAcXiq4VkjBH1WRhZ4nHxI67qw7ex64vx06kDT9cZEidff8AYY62v3YiSlW5069z2xy065jp0HU+vrgHsOYex/bCVA0+/DTAMw32PU+nrjpoQB1/E4AfjB/xYi5I+bLv0PmP/WG+NfCfzlPNhIjqo7eVINLn6qsRra+x6YsQ8Jp2qC4jlEuxchxYDYZybEdgL43JhoNeo/XEpKvl5v4V8SvJUTNWDyZaaARzlzlUEFzmvewBBB0Nu2+NPjvEG4lEYKOCR0kykVMl44IyrBg6hrPKykBgAtjprgqqOEoXMpC58uUnL8QFyAddbE6Yt+W32h/t/vFiam4IgM+G/BxjlFVUStNUZCmcsWABbMSgKgRjYZVAsLglr3xJU8IqDxAVMflMqQvBlaR1Y53SQtpGQLZLW1ve+m2N6nR8o5ht9n+8LGja8w3+z/eLulQ1xDwlJKtY5dWqKmA06k5lihjYMMqjmY/EWJPxED4Rs5/DMsjxeaYj5QiMbLcSQMgHmlHy8yvYLY20JvfbBKqtc6jp9X+8IVbMNRsfqn09cXfkPOPGHh2emoKuNZk+akl40yt5oMsuZkZ82XygzsdFuRofXzSs4U4RIrgmIqCdbHIdhppofzx9BeIuEmpp5IGYASqUuAbglTY77g2P3Y824hRSVSCQLlliBjqo1UXhdd7AHM+diXBtYgjGdTPOYuObt/X8p1NLDUyx1P8AqKuwivh6XKTynNMHFiRcBgSNF02GoxKvCZVDkZRmkSUG/wAOXIQDYf8A4x/2Maq1bHR7DLsLdduhHrhknEskYsASdLEaXt+QGh//ALpzjXmriX08+ExnpMXf7+ZRRcNgm+e+asHmTgZJpAbwMQULHIm7E3AXUka98FE3h7iVj9NS1RWSnkVmkZHTyTG4Ta2QlCSRYkm/pgQoluA17nMXFxubkZiNtunTCuzkm3w3I3Oul9RbQXwjxeUcx33Twa3kWnqZbsMqv7DCmq62nklVZ+HokkrTeW8kjspY55FV0QchcMdRfUi+uI6UvDLA9Qqxv85nmgqFJellNSTngc5c8ROYAEjdV3+HAeFytdjc2t1sNb7Aen6Y2uBeI11p6gZqea8bqT8IOzjTQ6j2NutsXHxVzTy+I8hnDSnPSmZmPT4GXiXwCahd0vLUrUTXYrqIvJRYyqE3UEEE21XbXRfk5jmWKrjnkVpkqJPMy/EWKqMzKRpmVVcEE3z9LY0PB3FHkpvLkIeWmfyHJOr5SPLk22dCjX9TjXbhSiZqgRqJWj8tmDEZlGoDC1jY7E6i5x13zMU+aoP+I6Z6Gb5/D/lmwrUA+KMaCoAH/MjF7nqt+wwWQaqCG0Oo22xS49Ez0s6lQQ0UikX3uhHbFXwXM7cOpCQDeniN7n7A9MZGwqHXm69h2GGqpzHm6DoPXCxs2ug37/1hAWzHQbDr7+mAcQcw16Hp7YZVEhd+vbHFmzDlGx6+3piOtdsuoA17+/pgJnrIwbF1BHQsBb88Rz1yWHOm4+sO+Mam8FQiWaWRRI0rZrsA1hsF1voAPvJOArw9QwvxquiaNSqWAUrmCjltYEWG5274MzNPTjVhgQpU6HZwcT5m7fn/AFjDh8OQwzedCojLLkcAEBhupsNARrjQ4vxMxQu6KHZASFZvLU23u5BCjrf0waT08jZV5enfFOu47DTAmeSOIEm2d1W/oAdWPtgL49VVT0lUxrTC8NO0oggiKFbIzKWllXO4JUi6hR+FsbnCeHUVNGspjGYBXaV1eV1uBdmlYMVF763AG+2NbZqw1/HwzHyqKumXTnSAhfu8wqT9wxNTePqdnCyCSmfUBapDT5tvgMllf7icXV8V0vmyJ5mqEh+R8qFU8xgz5cq2TXU9+2K9d4koXjkaZkaKEAyCSMkLmCshKMut1IIsMTbPsNmScnIQtwTuCLEWOMbxB4cEzCePNBUoLLKhW7DpHKv/ADYr/VP3EYxZYYI2d6CoNO0TAyRusjU7XBK/ROOUNY2eK1/XbE1J8oEUt4ahjR1KSxo0ZGcSEstgjFOZHzAXsGXMDpocXbPsBur4OJRMWVoqmEhpYtMmUg/SxEm7xMQeb0y7jAFLIztcjsoX8wv7nHtHit4JyFilRKuNvLjJByFmTzDTyECxV0BOU6jRhqBjzOuWF5F8hGXOAAliWiI0kjO5LKbgnrjya+n0iafXeSeYZZzOnqTdcT9mdRO4JB01JYixPS4GvpjWo67yyzW5vu5RlFrgHVv564qwUj5Acj2LGxKk5jfS4+8afzilLSz52Bje4GYgjWwAJZvS1j+Ax54nKPR9BOWnqdJyj+4WpoPMfZummljrt64R6I3W4tc30HToq+m3vhkVUUOugC63069P+/TBVwWMIEq6lTk08iL/AJtTJoECpuBc9dOpsBfG8MYyl5vF+Kjw2nvmYr0E3g/SpquVhkSjjfTXzFR2YG2lwrxD7sGE1RynlbY9MY3hnhxggvKV8+eUzTWa4DublQeqqAqD0X1xuTSjKbEbd8e5+eZTumZNkkDAqVaxFjp0OhwP/J/W/wDh8CENmhUwmyneJjH+ijBL5o7j8cCfyduAtag0EddUKBfYEq//AMjgyJYaka8rbn6pw5JxmOjbD6p9cOhYc3+o4crDMdun74BhlGYb7Hoe4xBxGflG+/Y9jiwWGcex/UYr8UPINt/2OAsrOCSLG47ggfcdjjzbwzDbj9ee9vbddPf+sGVb4tpVfyjUJHJ9kg5+9wpFyLXwN8KoKdKxpkrQZpScyuVGa9tkZQdNLWxGcvQeSsMp9sZnijhjVNLJEj5XNiutgSrBwrEa5GK2PoTjRZeXUDD2QW2GNRNdWgV4j4RNPFPIsTB2opqVYsyZmeUg3vmy5Rl3J2JNsRHgspclqNJ0qERT5rJemdUEbLIpJDRELm5CxuWFtcHMSDKNBsMJCgsfc/qca3zVJQSpaKoH+KZIRmlIMIlyeXLamjh1AY2UtGdGAFiPW2FxbgFU0XElWne9XDAIgZIy2ZUCOrnPYEHcjTtfHpKRDM2g6dPTCGMZ9ht29cWNSY79q+CgNxjhdTLUVEkUZUstFJEZGQI707yStE+Vyy3zqL2tcHXS5b4y4bUVlNE4p2inWeJ0sYnmpwrDzJCxcKWIAsoJvlW/odyxjMug3PT0OEqIhl2G46eowjUnp9inmcXzuepySwKKimrIah1jZUSWHI0QlQMQZNd3bUABRtbFvgvhda+onqczpSSSHKiHK1SVURySeYoDLC5W+UG7EXJ6YL+PeFYapVzZ43jvkliYpIgOjAMPqsNCNjjJofATrEkTV1T5SKFVIskACgWC5o1z2t64zllaxNcH0ngaIRj5vPVU5udY53YEgkXZJCyN94xLBwbiCk2r1YX/AOZSpfYdUdR+WIx4CyD6GqrEfXU1DSDXrklzKfwGIk4fxKHMUeCr12kDUz9PrRllOn/SMZEs3AK6Rsr1kVrA3WkS4NyRlzuwB9bYucL8LxwSrIzPPOQwM0xDSW+yugEa/wDSoAxlrxuuBs/DJCbf8qqiYdbasymx9sSHxcY3U1dJVUy2N5CVliTYXZoWbINfiIA74AskA006jCVAGU7bYiVVIUqxINiCGJBFrgg31FuuHywCx3Pubj8DgJNPTAl4dh8jiNVEfgqUjqox0LC8U9u5FoSf9QwV/N1+yv4DGB4k4I7xxzU//wBzTHPECbK4ItJEewddL9DlPTAb0KDm0G5wqoLnQdOmKHA65KiISIzWYm4JIZCNGR1OqsDcEHF1YdTq3TrgOMYz7D4T09RivxOEZRYAa/scTeTz7nY9fUYg4pHyjU79/Q4AB43RZOO0xzs2aJviNyB9JYXtcje3340PlPSmkpTEAjT5lMarZpBYjMQBqBa4+/FLxLCH47SsToIGGUjf/M7/APemF474fPDak10CZ4XNp4vsi98ydtfuHsdM+7lPEirwoswoYllJLqgBz3LabZj3AsPuxtkN3H4H+cVeH8RingEkLBkYaEfgRboRtbEHiqeRKV3jUsVysygXYxhgZQo6vkD2He2NRF9HSOFyKbkBzLa2p6eut8LHJYE3AFzv7nATG9PPHI9NOVWR4VzvEfm/mqTZTCVS6sDZjcDVeoxXyBqvhwmjRczV6ut80TkXuRmAujEuwBGga2u56Rh3+LLHvmkE6qNt9tsVX4qnzkQB083yy5XqFDKBcXuL5tO9j2wC8L4glKiJWZ1p3EogZo2lsBO5iVhlYqTA0JW4Gi23FsdxmgdJCKdX848LZYWYXmZ1YAc1gfOydd7nF+n1qy3ohkJZdVNiQbdDY/hiWfb8P1GBSBM1bSS0w+haCXzbAqCSYzCGBt9JcSbi9g18E08rW+HqOo7jGJiqVYc6H2xGsbWHMfwGGSzNlPIdj1GFSZrDkO3cYyEgzMt83foO5GEiia7c/XsOwx1LI2X4O/UdzhYZTduXr3HYYBoibOeboNbDucdJE2Yag3B3X29cKJWznkOw6j19cKZGLLykaHqPTADVHK1DMlLI3/DysTTORZYzv81Y3sLC5j7gFd1FyeXNY7H7v7xT8QcJjqYTFKuZX0texB3DK31WBAIPQjGPwjjEkL/M6skyAXimOgqkXc2G0yiwZevxDQmwE/N/0/niONXyjVdux/nDvnS9/wAj/GGR1iWGvTscBn0XAvLqZJ0fL5o54wPo2cHSW24ky2UkbgC+2NFc12+Hp0P84SOsTv1xy1KZm5h0wHMHzfV29e+K/FC2UXC7+vr6YsfOQW5ebTp7jvitxSUlRyka9bdj64DPrPAtNLULUOHMy2yvnfMttgOawGp0t1xYj4tBLLLS5g7xBfNVtbq4Oh7+vvh/E+LPTQvLKFOUWUJe8jk2RRfa5sOu+POavhE3Daqmry2cTHJVm9gWYks4v0uTYdMg74jMzQ+4Z4Ugpb/N80ak3KBmyn/0k26422lFt8IsoZMwNwRcHuMSHFWEMcy2GvQYyarg6yVMFR5hBp/NAUC4bzBla53GgFrfnjajbQe2EhOh9z+pwia4VHHIMza9v0wjSKH30sf1GJI/ib7v0xx+L7j+owEck63XXr+xwk1UlviG4/UYbDViSxW9g7LqCNVzKbX3FwddjiapPL94/UYBslSpB5hth8c62GuHS/CfY46L4R7DAQw1K5dSP+zhsNYgzXYfEeuJab4R9/6nCw/W/wBR/bARLVJmPMNh198OaoXMOYbH9RiQfEfYfvjiOYex/bAQzVK8vMPi7+hxmeKqJKinKrIqSIRJC+/lyqbo3tuCOoYjrjXnGq/6v2OFqRynAQ01YCozsme3NlNxe2tr62xMKhe4w9l0xGimw5jt6fxgGx1KAC7D8ccKxLnmXS3UYkjXTXXU4RF5m07fpgIzWJm+NbEdxitxSdSoswOvQ+hxdyjP9374qcY0Qbb/ALHAYNZOK2rEcb/R01mZlsbzG9hqD8C3J9XHbEniLwiaimeF5nYMAAGy2DDVDooOhA2xToKmOKpnWmoWGR8ryK0aLI1rk2vma2bcjrhYfHnn1EtKKWTzIbFwXUA6jYg3O+DKl8lXHWemekma09ITGV0Jyg2HvlNwfYd8EXjerlgoKmaKQo8cbOpyq1iBfZhbGRwing+dMvzE00uUusnJaTWxsya311v3wUcV4YtRE0MqZo3FmXOy5h2JSxt6YuM1PUx4oOkVIrEpvncuSSmllvkhzqwliVbHy7WAdhYj89Rk8G8S1NqCRpGkFXBO7xhUAzxIrgpZQczHMCCbc2gGmC4cBjZ1lKt5ixmIMJpQQhtcaNuSAc29wDe4BxDQ+FYIzCUjsabMsP00hEYb4gAWsQdtb6ADoMdIzxrrHfX9Ky6bjU+WgkDFvnmRZFAUhfMgaYOulwEKW9VOtzrjN8PcbqX/AMPd52Y1MlTC4KRhbR+eyMAqAhh5Kje1idMGFHwiONiEjCgbAM2VM182Rdkvc3ygb4qQ+FKdPJVI2AgLvGBNLyM/xsDn3Od9/tHucN+Pt31/QGuF8eqJKaAmoHmMKxiqookYRPJHGw0yKinJe41OUa63KeC1Uk9FBMz80sUUjWUWuyqxtptc4ZD4Tp4xGFhWyGTLd3YgSXaVbsSSrHUqbi+tr4vQ0YhhWKNAqIAqjMTYCwUXIJNgAPuxM8sZ4FloW15z+A/jHQRtlXmOw6D+MOZ315R/u/rDYHbKNBsOv9Y5qbBG1vi79B3OGxwvduc7/ZHYYfAzW2HXr6n0wkTvduUb/a9B6YDhC2Y852+yMK8bXHN36D0xwZsx5Rt9r19sKzNmGg69f6wDZ4205vrDoMdVRtkPP07DHVDnTl+sOuFqnbIeXoeuAcIn+3/7RhscbWHP0+yMSCRvs/nhsTtYcvTv/WASONtebr9kYRUbM3N26D1wscja8vXuMIJGzNy9uowHGNsw5uh+r6jFfiakKLt17ehxYMrZhydD1HcYg4kxKi6217jscBLTcNSMkqDrc7kjXU2vjz7w3EBx2ubva/uCv5Y9BhqX18xAgH1s4IP5affjzjw3WxnjlWcy2cnK1xlaxXMAetrYksZcw9KqIkPMbXW9j1F9/wAbDEHGeNRUsLzStZIwWawLG3sMW5AMp9sYvjbh0k9BUQwpnkljaNRdV1YWuSxAsMaxqZi20cvjKGKMs4kGQSMwKWYRxWDy5SbmMZlIIuTfQHW2W3ivyK6q8x5HgWGCQBEzrFnaXzJDlFwtlUkm+2JPFHB6mpjZI0Ty5aSWOxYK0czLylrXDrsLA2B110tFF4eqC8xKIBU0kdMbOD5LoJVZmuBnW0v1dbi1rG+OkRhXVOrZrvFlPDIVZr38osy2KxiVvLiZze4DNoCL9zYa4bBxuEVFSPNcmHy1dWHLGWACLELAsW0va9yRbtgd8Q+E6l45YI1Ro0jpfJYvkN4XVnVxbVmCXDk2G25N3f4S89bxApYMstFKlycjNEiyZCwHwnQXtpmBtpbFjDGrvvoC2m4wkjldUeNhmR7AgMrZW0JBU2NiCdiNCCMRcY49FEpLE5RbO4tljuRYvre2ouQDYamwxDS8MLVIqXQoxjEIQsDYBmkYnKcpJNgPQHa9hm8R4NOs8pSCnlinKt5kls9OwRY2GQqfNQ5FYAEalr98YiMbVcqfHVMjOpL2jmWCRshyRuwGXOx2W7Iuba7drkN8b1rxcNnlhlMckURdWUruBoCGBBHpgZ494Vq5YOJRpBc1NTFLES8YBRPKzE83L/knT/qHrYo8Y0Ek/DpoYY80k0ZQC6rYsN2JNrD0vjVYxMd+yH8ImTMWSrMqopzqZEdRc3VsygZSAj9dj7YavjGEFgFkJMbVCjKB5kS5AzKSwH115WsbHba8NRQyVEcsIgMCzxSRvKxjJ1VkQKI3JJBkJubbEddMakopXrIop40jf5jURHI2dTZ6ZM40Fr7gbi+uuJERPIIaLxfDJJGBnHnU3zpCVFvLutwbMSHHmLy267nFWm8YU6JShXmmM8bPFyFpZVRcxLWAGYi2mm40HTN4F4eqYpaVniS1NRPTEK4YyMGjCMLgDmEJOp0zC5vjJpKGWmm4HFJF9JFFVIyBkObLEguGvlPpcj7sb2Yek91INx4kikjiePM5k51RQBJZTZ8ysRlKkhSCd9N8XYuIxzQeYjAqwJHQ9iCDqCCCCDqCCMDVJ4XemljnVfMLGYSxhgLGaYTgoWspCkZSDa4NxtY7fDODCCB1IBLvLKeoBkkaQqPQZrfdfHPKMfRWt5g7j8cNikGUajbvjhTr9lfwGGwwLlHKNuwxgOjkGuo3xyHmb7sNjp115Rv2GEWBczco6dBgHFhmHsf1GKvFmGQbb/scWDTrmHKux6DuMVuKRKEFlXfsOxwGZxfxjGsop4lE87LmyBgqIv2pHN8o9LE+mGywVAUOIICdOUMym/YMw/UDAj8kaebPVTPYyswzHe9yzDfXW9/w7Y9PnNgPcYkdWcZ3RbE4D4miqhIqlklhJWWJwA8Z/wDkNNGGmNtkP2vyGPLONqYfEUckZI81FEi68wZWW5/231+zg28d1rx8OqpIneN0iZlZRqCB3INsXH/KaWJtsxRmw5zt2H8Y6NDrzHc9B39sDlTTSI8cfmVLROk0jFWYyrJylBdRfywDJZdRmyg3FhjD4lxCpio8sk7/ADmKimqJFF1YSC2WVnWwKKwdfLsQSTfQY3GF8Fj4R3ZgT26DtirTwLEyxRqUUISMqAINQMv+r07YDeNV8zPxAieZPIo4aiMRnKFkyTub2FypMa3B3Gh00xpvXs1YBLK6QtQec4DGNUPmLmYMtmUWBub6C9iMX6climVDdebr2HY4bPG2U8/b6o74DHqSInlE80LVJVaZHeSVhHnWMMqSPbzJTIutxlEkd9jesviOVMsLs3ltxGSmLszMyRhPMSPOeYsz2TMTe19b64RpTJY7qHZcurNmOXlUHLoTmbsulr+owyKp50juxJTP8IsoFhqe5J09j2wN8Zr3j+ZJHPIwNcsMh6shEjeWzWu2XKik3ucpv1xCOMymlSqUyCUVKQtFclcpqRTmIp8OYK2bN8WbrbTE+nNWovgRrfF36DucVBwZGm84hDKt1DlBmVSBdQ24HpgJfiM6l5PnE14uKrThbjI0TmFGRlC2OjtbsTca6n0KGoF233+yew9MMsZxS3CJs3x9PsjvitVcGjeWOR1RpI75HKAsnfKel8WxMMx327HufTCvKMw369D6YwqOeNtOYHmH1f7wtUj5DzDY/V/vC1Ew0/1Dof4x1TULkbfY9D/GAcI3+2P9v94bEj2HMNvs/wB4f84Hr+B/jCRTrYb7dj/GASNH15hv9n+8IqvmbmHT6v8AeHR1A1337H+MIs65m17d/XANKPmHMNj9X1HriDiYbKLsN+1uh9cWDUrmGvQ9D3GK/FJQUGvXt6HvgAui4FJwqtknVXlpaj/MyLmeE3JByC5ZRcjlGx9NS2q8RwBA4ctqDlVWZz/6AL4vQTuxIaNlt1JUqfaxv+IGFmpl05R8Q/XBIiuATwfgstRWyV1Qvl9Io9CUQDKC5H1yM2nS5wZ8T4dDURmKZQ8bfEpJAPobEXHpiw6AKdBthTCvYfhhwRFBbxB4bFQYvoqedEXKEmZ0Kd3WRQzNoAMpHS98W6PwvS5FV4om8sPGt9ciPcNGpYk5LG1vXpjahgXKOUfhjool10G56Yu6VZI8K0ZMg8pQJI1iYBmAaNRZUIDWygC1vU9zfp/CdIzc0QN4vK1Zv8tSpCfFsCoONZIhmbQbDp74VohmGg2PT1GFyMio8K0jaPEHDjI3mM0nLfPbnY2GZEOnUDEtX4fpTHKphiKzEGQZRaQiwBPqABbtbTGhNCt15Rv29DhKimQIeVfwGFyKVR4dpXSJDGuWAholBKiMjQFQpFiO/qe+JqbhkIbzAqhyBcjqbWuRsWtpmte2l7YtmmX7I/AYZTwLkXQbDphYyYvCFIUKmIWaXzmGZ9ZQdJPi+PQa+g7Y2ISLsPX9hhsMCkHlG56epwyOkQs3Ku/YdhhYmD833fucc55l+/EYpkzfCu3b1wskC3XlHXp6YgdUfV/1DC1PwN7HEdRTLYco+IdPXHVNKmRuUbHp6YCxhsI5R7YjFGn2R+GGw0iZRyjbtgJo+vvhEHM33fviKOkTXlG/b2xwpUzHlGw/fASn4h7H9RivxRSVFu/7HDjRpmHKNj+oxHXUqhdFG/8AOAuhgfvxHUbD/UP1xg+Hfj/3/rjeqNh/qH64DnvlO23b+8Kc3p+eFk+E+2HDAQxZrD4fwP8AOEiza/Dueh/nEsPwjDYevucAxM2Y7bDofXCtmzDbY/thyfG3sP3wrfGPY/qMBHKGuu2/r2OEqc2Q/D+eJJt1/wBQ/Q4Wo+E4BOf/AKfzwynzZF22HfE+GQfCvsP0wEcOa31dz374bHnzN8O/r2GJYNvvP64SH4n9/wBhgGDNm+rt698OfNcbde/bDvr/AHfvjpPiX7/0wEdQWsNB8Q6nv7YWoLZW0XY9T29sPqNh7j9cLU/A3sf0wDVL9l/E/wAYSItlGi7dz/GJhhkHwj2wDEL66Lv3Pp6YQM+Y6LsOp9fTEsfX3w1fjPsP3wEZZ8w0XY/WPcf9OI65myi4Xf7R9fTFk/GPY/qMVuK/APf9j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56" name="AutoShape 8" descr="data:image/jpeg;base64,/9j/4AAQSkZJRgABAQAAAQABAAD/2wCEAAkGBhMSERUUExQVFRUUGRsXGBgXFxwXFxQaHRocFxcYGBcYHCYeFxkkHBUUHy8gJCcpLCwsFx4xNTAqNSYsLCkBCQoKDgwOGg8PGiwkHyQvKSwsLC0sKSwpLCkpLSwsLC8pLCksLCwpLCwpNSksLCwpKSwsLCwsLCwpKSwpKSkqLP/AABEIAQkAvgMBIgACEQEDEQH/xAAcAAABBQEBAQAAAAAAAAAAAAAGAQIDBAUABwj/xABEEAACAQIEBAQBDAAEBAUFAQABAgMEEQASITEFIkFRBhNhcTIHFCNCUoGRobHB0eEVM3KSJENi8CVEgqLCFzRjo/EW/8QAGwEBAQEBAQEBAQAAAAAAAAAAAAECAwQGBwX/xAAqEQEAAgEDAgUEAgMAAAAAAAAAARECAxIxIfAEBUFR0RNhgeFxkSIyQv/aAAwDAQACEQMRAD8A9npTLc5wgA2Kkkt7gjT8TiWfp/qH64bBWo/wurH0IJ+8dMZ/iuGZ6SZKewmdCsZJyhWYZQ1+lr3+7AD3hX5S0rquophGEEeYwPmJ+corsjOoKiwBA2J3PbGzB45onkaJJ1dkzXyhmW6As6iQLkZgqklQSbdMAPA/kw4hRzUMoqIZFprxtGE8spFJcyhX1803ZiM1tcbnhXwvXUdK1EVgeIedlmEhDMHDlAYjHo+ZgCc1svfAa9B8pfDpImdapCsaB3JDLlUtkGbMBZi1gF3NxpriLw544iekkqKiaFDGxMigOnkBm+iRxIA5YjLrlGYnQYxIPk/qf8GpKbMgqKWRJgpY+U7JKzhWYLexVu24GI6rwFUVL11RPHGWq/JjFOJ2AVYiCX84R6SXW68ttwd8Bd8TfKzBTRRywqZvMmWJlZZIjGMuZiQ0dw1mQhSAWDXF7HGrTeNEeuaLNEIlpfnN2EscqqSvM4dAiJY9WzDqBrgOrPk64jLRmN5hJJHVx1ESSzNIVjRWURtOUuW5hrltp641OMeBamqraqZ8kS1XD/m2j5ykuZGIPKMyCxF9L9sASw+PqGQMy1CZYgXZmDIuQcpdWcAOmZlW63FyBixw3xVTVauIJMzJYspVkdQToSjgNlPQ2scB9f4Nr6nhq0Mgp4hFFGiOsjP5skZQrceWCkZVGuNTcqemNXhXh+qNfLXVOSItAlOscb+bez52diUUb6AW2wGl4w8bwUMcgLqZxE8scVmJbKpILZAciEjLmNhfrirwz5Q6daKlmqnWJ54hJkUM5A6tlUFsgtqxFh1OMnxT4Mq3qqyaDy5FrKM0xzyGMxNYgEDIwZT201Jxi/8A0tqstJIGLGOkFLNGlQ1OSLluWVUYMhzaqRrvgC+Hxtm4jTUsYjkhqYHnEoa+zNbLbQg5RiLxd41qKSqgpqalWpkqfMIBlEVvLVSdWBG1zqRtjI8NeAaiCropbIsVNBPEQJDIyl5ZGQAsql7B1ubDrppiXx94LqKurppo4oKhIBKHjnbIjZwoXYEm1r+4GA0uB/KTFJD5tVG1MwqPmhU3kUzXOiOinMLgi+wtjbl8U0yyzo0qqaQKZ8wKrGHXMhLEZTcDoT23x56fk2rjRtGGgSRaqOqgp1ZjBCqXvEHIuoJZmsBa49cWa/wBW1Q4n55gjkrlpzH5bMyBoRcq11DAaKL263tgCyX5QKEwSTib6OnZPN5JAyZjlQmMrnsSdCBY4m4Z42o6wyR006Sui5iq3vlNtRcDMASAbXsTY4AeJfJrVyQVQt9NURJFmmrHqC5WaOQatEuRAqSWvc6gaa436LwfURcSWqJQRrQLTGxu3mKVJ5fs6b3wFn5QPHFXw0GVKJZqZVXNKZ1Qh2bLl8uxY/V1t9b0xNSePhBHH/iapQyyl/LQyearIiqSxkQZVPNbKbE6WvfD/lI8NT13D5aeJkLuyEZuReV1Y3OvQHDeLeHJ5eIcOqVK+XTLOHvow8yMIuVfrajXUWwFiP5RaC6jziBJlKsY5RHzgMgaQpkQkMujEHUYqcJ+UWOXiVVRMhXySqo+WQhzlZpM3JliAykAsbNuL4FvG/ye8RrZKsZ1ljkaM0+aoeNIQp+kUwBSjE/aO1r7nTdTwjUivr2GQw8QiSNnDkPCVhaP/Ly8+p6MP2wG9wzxxRVE4ihnR3IbKLMBJbVvKZgFltY3yk2tjU4q9kFtNf2OPPOE+A63Nw2OYwxx8NzsHjkZmn2CjKUGQaDMCTfUdcHvE1YILsN/s+h9cBfWJQbgAE72G+EnO3uMMgowhuCx9CxYD2BOmHznb3GA6S9joNu/9YXM3Yfj/WEkcZTr0w/MO+AihZso0G3f+sdEW10G56+vth0MgyjUbd8JC411G5/XANRjmbQdOvp7YVmOYaDY9fUemFRxmbUdP0wrMMw16H9RgGSs115Rv39D6YZUO2U3Uf7vX2xLK4uuo3/Y4SpYZTqOn64BWdteUf7v6wkDNlGg2HX+sSM4tuMJCwyjUbDAQwOwHwg6n63qfTCRSPduQb/a9B6Ylpm5fvP6nHQuLttv+wwEMckmY3QDoLPe4vofhFie354e7tmHL36+3ph0coLGxBsLGx2IJuPfDnPMv3/tgIZ5G05frDrjqqR8h5Oh+sMS1B+H/UMLUnkb2wDBK/2P/cP4wkcr2Fk6faH8YsXwyE8o9sBFHK+vJ1+0MIJWzNyduoxPGd/fCJ8Tfd++Ag85sw5Oh+sO4xDxF2Ki6217jscXT8Q9j+oxV4uOQe/7HAee/KPXVEM1J5ck8AlkyOom5XGZdrMSNGO1jqO2C6o8PMYxkqJ0Y2s3mO+UnY5XYq1vUYEPlf8ApJOH5CP81jmFjl1jsdbjBPX8Eq3hKrWupYWU+XGLE7G6oD+BxGfdn+BvE88slTS1WV5KZiokQACQXYagaAjL+eDcxr2H4Y8w8BcVSCrloJYRFOuY51YusthfMS2tyCCNeuPQOPVKxU00kjOI1jYuYwc6qFOZlK6ggXNxta+LHUx4XIYVyjlG3YYSGIa6Dc9PXGJV+KoKeMF5QAiK7glcyKVzBipbM2gvZQx9MMm8Xwx+dcyEU7J5rCMZUEgDK9yRmWzKSRfQ7Gxxdsz6NN6OIZm0HTp6Y5ohmGg2PT1GMau8UwQSFZJVHOkZN0OVmIVQVzZ7XddQth1thKrxGAkkiI7iJZ9soDGFssi3LcpzAjUC+UkXwqRsywrdeUansOxwlTTrlPKvToO+BWm8bqKWCacOrNTrUvlQFUQgKXvm2u+ijmsDppjVqePjz3plWR5EEbPaMZVWRiqsSzC6gob2va3ocWcZgbLQL9lfwGGwQrlGg2HQYFvHUzoaNvOeNXqkifI7RgoyOWDZWHVF13HfXEvDuIxxAyLNNMskiQIhLSWlGYMEZ20U3FySAMh1w2zVgiggXL8I69B3OEjpUu3Ku/YdhjBoPGMUiweX5jmpEpjAj3MROdSWYAMCLb/lrh3DfFiSmHLnC1Rby2aOylkUs8Z5rhgEfpblOt8NmXsNuOjjDGyIL6mygXJOp9ScPeFcw0HXp7YDuK8TL06SQSyrauiia+YMT87EUqG7E+XcuAugsALWxq/49Erzm8haKWOJwQT9JIsaxrGpawU5010FyT3OG2RtVFOvLyj4h0wtVTrkblG3bGE/iyNhFlDs0k0kKqE1EkQcyIxzZQR5b21se9tcbHmu8Wb4cy3ystmW4vZhm0I2IxJiY5FgUqfZX8BhsVKmUcq7dhhwV/tL/tP84bEr2Gq7fZ/vEHR0qa8q79sctOuZuUdOmEQPrqu/Y/zjlD5m1Xp0P84DjSpmHKNj09RivxOFQoso3/Y4nIfMNV2PQ9x64r8TDZRcrv2PY+uAGPF/hCepkheHyIhExduUkyEkHUi3b13xuSyVflgBYQwtqSzC/tpf8cAdNwiNfEDxFVK+WHAyrlzEKCwXode2+uPUZYQFC2FrgW6Wvt7YjOPW5CPAPBJineqnfzahySXy5QL2uqKNhZVGvbG94ppXno6iGMDPNE8YzXVRnUpckKTpe9rdMYcXBYRxSYiNR9DE3wiwJMoJA2ucq3PpgzGLE1KxwDqfhNVHJniMNp0jEokV2MLpH5eeIhQHBCpytl1F76nFTinhyolXiSqI/wDjPLEZLsCMiLGS4ERtfKTpft64NJZykeYIzkD4Vtmb0GYgX9yMMeqylRlZi75dPqixJZj0AA/EgdcbjUm7KD9Jw2pjmkCeSIZX85iwdpomexkRNMrgtnIY2y3tY7BJPDhaSVgFiM8cySGPMVmz6IzxEACRRYlxqdRscFCfE3sP3wrfEPY/tib55UAVnhSpeiFKWjKikSBf8zKkqLlL2C2cMAvMdUy6A5jjaho5BW1FQwURywwxixcsGjZ2N1KCwPm2vf6vroSTbr7/ALHHVQ5D7Ys5zMUgd8V0Us7UphVT5FQs7Zy6XCqy5RaNtTn39MWa2ldxCYbKPNDzKQy+auUg8yi982RrfWyWOhON04ZB8C+wxm1APh/wvUUxohaJlpDVZiGdSwmclco8s7C19euHcG4FURLQoyx/8JPM7kO5zLKkqjL9CLkefext8G+uh3AdD7n9ThId39/2GNzqTPf8/KUB/wDBKj5uYssef5787+N8uT5186tfyb5vqbW636Ytvwiq86okRkQTVEMtrvd4kjSKSNiI7xswjvcZt7euC7633fvhX3X7/wBMTfJQFpfDk0LwH6IrFXT1JszryTCRVUL5Z1HnbXty2vroaVNUuQ77Hof4xLUbD/UP1wtR8Dex/TEyynLlUYrV7n/af4wkdWoA1O32T/GLAw2EcoxkQpWLrr17H09MIKtMza9B0Pr6Ynj6++EX4j7D98BAaxMw16Hoe49MQcSnVlAB69j2OLx+Iex/UYh4h8I9/wBjgPP0dv8A/REsMuaFbAkX6AnTccumPRZ9h/qH64EfFEdHPLHnn+bVUR5HvlIAN7Etysl8I/EpWXL/AIjSf6lEWf35pCoP/p+7EhmOi3AQeJ1Fvqwwqff6Vrfgw/HEvyg3ThtU6MyOkTMrIcrAgXGo1xL4foIVjYxSiYkku4dXZ3IFy7DTNYDSwAAFhjTrOGJMmSVRIhtdXVWX/awIxrGam1ea+K5XgXiqRySqEpYJkPmMWR2Z1coxN0BCC6rYe2CGrnZxxFSSj06hocpIKjyBIsgHW8vmLrocuXGynhemcEtDEcwyteKM5lU2VWuuoGVbA7WGLacJjJHKv0eicq8gyjReXlHtjpOpHf4+CgHxFpX/AMRaRpY3ioIJ1RJGQRTeXOxy5SNmQXGxtrfof0XOkbMBdkDHTqQpOK83h2B3dnjjZpFActEjGQA6ByVuwFl0PYdsWoqQIFVDlUCwCqoCgbAACwG2mM5ZRlAklgXl5Rv29DhKmnUIeUfhjpYjpzHcdB3t298LPGcp5uh6DGFPNMv2R+GGU9OuVdBsOmJMh+1+QxHCjZRzfkMB0MK2Og3PT1OGxUy5m5Rv29BhYY215up6YWOM5m17dPTAIKdM3wjbt64V4Vuug69PTClTn3G3b198I6NdeYb9vT3wCVEC2Gn1h+uOqaZcjadD+mFmRrbjcdPX3w+QGx1Gx6f3gEWlXsMNhplyjQbYeA1tx+B/nDYg1tCvXoe/vgESmXXTr/GEFOuYi3Qd/XCxhrnVd+x7D1w4Br/V2HQ/zgGGlXMNOh6nuMR1sKhduv8AOJnzZl2698LJETobfngPNvlussVIxC3861yL2uL/ALDB2tDF5YJVNhckaet8AHy2wEQUwzEhptA1tOW513/E4NG8JUkkVmp4iGFiMijffYYjNdScCoolR5qbKI6j6Sw0UnKFzADuFBxa49xk0lM9Q6l0iXMwT4rAa2vYfniPhVPHSxJSqSciHKOuQaAnt29bYZ4t4fJVUU1PEAGmQx3fMFUEWJ5VYm3a3341jVxbTLqPHJhFSGppL0qiVwGT/JOY+aObpkbl+LTbFmr8XlJniSCSZhCKnkKjMhIXlzMLtodPuxl1/hqpmauYCIfO6VaZbs5yEZwzH6LUfSva2vKu2Y5YYjKOKBFCCQcPVG1YhT51sy8oLW3sQt+43x2jHCe/4Tq2azxxFGolCs0TJTsXAsAs7lIyM3xHYkDUDvtjO4z4rdDxFZkPlUqRj6JrSWkQsxBNrEgjW/LbqcQcS8DSvE1PHIvlLFTJD5iMWjaBlbddAr5LsQL39AMZXHaOoq6mvhozE6VKxx1EkiuFheNMhRCt/MbqRY5djhjGn3+P2DHjfiqOkU51Iji8ku9zlQSOUW1xdyMpJA1A77Yhl8S1NRmFJSnJY/TVJaGM9OVMplf/AGqPXA9xP5PaibzGlnE8jrEUeZGYwSK6u6xZQqpE2W11UNbBjxfxRTUyWnmSNmGgOjMbbKmrHfYA455RjUUrHPFuK0xLT00NXGT/AOTJWSMescxs49Q18X+B+OKWciJZAkw0aGW8UqntkcC59r4pr43ndw0fDqpqYA5pCoSS/TJAxDuPz7A4t/NaDicALpFUKAUuVu8R6re2eJx20Ixgb0THXTqev9Y6JjmbTt19MBLxycKKSRyTS0RkyTJMxkNKh5RMkjc+QH4gSQAbi1sGkM4zN626Ht7YBS5z7fVPUdxhZHN15evcdjhDKM9/Q9D3HpjnnF116/scAszm23bqO4wsjmx0Ox6jDZahbbjp+uFlnXK2vQ/pgHLIbDlP5fzhkUxt8J69u59cSpILb4ZTyDLv3/XAMjmN25G39Ow9cOWU3+E7Dt6+uFSZddRv39BhBOuY8w27++Aa83MvK3Xt/OHNU2+q34D+cI865l1HXr7YWaQEaEYAJ43BQ8TlSCSWTzELFYzniKnrYFBc2tb8sED8FdUt84lsAPra/jbAt448Jmurciv5bpTq8bj6riRzrbpouvS2NDwX4xkl/wCFrV8urjOU3FhLY/EvS9tdNDuNNpbF+53CpKaCeVRLNJPKAzeYJHawBC8xFlQc1htcnBeJ1sOYfiMDc0f/AIo2n/lU/J5f6xvcQr0giaSQ2VR956ADuSSAB64rUH08y5RqPxGEjCZieW999L7DrjDqPF8VOTHOrJJlzxoo8xpxmy5YlUXZwSAVtpvcjXAnPwyav4oqVHm0sMlPJJ5Mc7Z5AskSfTZTlQkSbJqACCTfG4xueqiHiHFpK2VqejkyRqQtRUjZQLhoYG6zd2GiW72GN/h9BFAscUSqiICAB02vfuSdSdybk4E5KlaGSppGVnpUomqUQHnjRCY5YlYkaEG63NxqB0tvRceQyJEiEtkjcrcBgkhChlB/zFXdiNtNycJwmBsyuNNRuMU24TAryTLHGJpBzSBRnawsLtvtjNqvFUSoZshMCtKDKtiAYc+csOikxuoa+pAGlwT5d4h8c/OUD1EbGKXK0UKSZY1B+Ey+WQ0kl7EhiFF7AdcSMJl10tLPVy24Q9tFbGWyh0Ldswv+F74xuJeFo5gJUZoKkDlnj5X9BJ0lTurXHtjyal8YUrqI34dTlPNCErGqlbkWC2sb3630xtcM8UxR07GzPSxyIklO7556c5kaOSGQHNNFmaPkOoubXGmLGGU8Omt4XU0f9oHnhSrNXRFKpQZQZIKhbWBcEo/L0VlIYejDGDwHxYKIzUMwlmmpmCwrEhlknhIvExtsVUZWLEDlGuuKcniyKOqnq6YCWBRGKuzJYqQWSeIXuXjQZWSwJA6FcW08b0sDEU9FOyzyrzeSYVkllNl1mC5iWI1voGFtAbNmXs8ttOY8UqXGQx0Ef/WBPOR6qPo019ScSRpxWFwGamq0voTmp5bWN7hQyE/hjJbiHEap/ohDSR+Y0OZUFVIrpfMZLlUWPMpQkXIP4inw3xRNGpiejMjST1MatA6hpJELmZvKkYtHqGblLDawFwMTZKiaq8XSRA+fQ1aAfWjVKhf/ANTFv/bjQ4P4npq2Jmp5VksDmW9nQ9nQ8yn3GBaj+UCjUw04p54nzrBkkiKCIhbhWkay3IC2F7nMD64mraU1cZq6WMQ1tG8keViCJLW8yGRl0ZGGUhuhse+E4zAOl2wyAco/764zeAcXiq4VkjBH1WRhZ4nHxI67qw7ex64vx06kDT9cZEidff8AYY62v3YiSlW5069z2xy065jp0HU+vrgHsOYex/bCVA0+/DTAMw32PU+nrjpoQB1/E4AfjB/xYi5I+bLv0PmP/WG+NfCfzlPNhIjqo7eVINLn6qsRra+x6YsQ8Jp2qC4jlEuxchxYDYZybEdgL43JhoNeo/XEpKvl5v4V8SvJUTNWDyZaaARzlzlUEFzmvewBBB0Nu2+NPjvEG4lEYKOCR0kykVMl44IyrBg6hrPKykBgAtjprgqqOEoXMpC58uUnL8QFyAddbE6Yt+W32h/t/vFiam4IgM+G/BxjlFVUStNUZCmcsWABbMSgKgRjYZVAsLglr3xJU8IqDxAVMflMqQvBlaR1Y53SQtpGQLZLW1ve+m2N6nR8o5ht9n+8LGja8w3+z/eLulQ1xDwlJKtY5dWqKmA06k5lihjYMMqjmY/EWJPxED4Rs5/DMsjxeaYj5QiMbLcSQMgHmlHy8yvYLY20JvfbBKqtc6jp9X+8IVbMNRsfqn09cXfkPOPGHh2emoKuNZk+akl40yt5oMsuZkZ82XygzsdFuRofXzSs4U4RIrgmIqCdbHIdhppofzx9BeIuEmpp5IGYASqUuAbglTY77g2P3Y824hRSVSCQLlliBjqo1UXhdd7AHM+diXBtYgjGdTPOYuObt/X8p1NLDUyx1P8AqKuwivh6XKTynNMHFiRcBgSNF02GoxKvCZVDkZRmkSUG/wAOXIQDYf8A4x/2Maq1bHR7DLsLdduhHrhknEskYsASdLEaXt+QGh//ALpzjXmriX08+ExnpMXf7+ZRRcNgm+e+asHmTgZJpAbwMQULHIm7E3AXUka98FE3h7iVj9NS1RWSnkVmkZHTyTG4Ta2QlCSRYkm/pgQoluA17nMXFxubkZiNtunTCuzkm3w3I3Oul9RbQXwjxeUcx33Twa3kWnqZbsMqv7DCmq62nklVZ+HokkrTeW8kjspY55FV0QchcMdRfUi+uI6UvDLA9Qqxv85nmgqFJellNSTngc5c8ROYAEjdV3+HAeFytdjc2t1sNb7Aen6Y2uBeI11p6gZqea8bqT8IOzjTQ6j2NutsXHxVzTy+I8hnDSnPSmZmPT4GXiXwCahd0vLUrUTXYrqIvJRYyqE3UEEE21XbXRfk5jmWKrjnkVpkqJPMy/EWKqMzKRpmVVcEE3z9LY0PB3FHkpvLkIeWmfyHJOr5SPLk22dCjX9TjXbhSiZqgRqJWj8tmDEZlGoDC1jY7E6i5x13zMU+aoP+I6Z6Gb5/D/lmwrUA+KMaCoAH/MjF7nqt+wwWQaqCG0Oo22xS49Ez0s6lQQ0UikX3uhHbFXwXM7cOpCQDeniN7n7A9MZGwqHXm69h2GGqpzHm6DoPXCxs2ug37/1hAWzHQbDr7+mAcQcw16Hp7YZVEhd+vbHFmzDlGx6+3piOtdsuoA17+/pgJnrIwbF1BHQsBb88Rz1yWHOm4+sO+Mam8FQiWaWRRI0rZrsA1hsF1voAPvJOArw9QwvxquiaNSqWAUrmCjltYEWG5274MzNPTjVhgQpU6HZwcT5m7fn/AFjDh8OQwzedCojLLkcAEBhupsNARrjQ4vxMxQu6KHZASFZvLU23u5BCjrf0waT08jZV5enfFOu47DTAmeSOIEm2d1W/oAdWPtgL49VVT0lUxrTC8NO0oggiKFbIzKWllXO4JUi6hR+FsbnCeHUVNGspjGYBXaV1eV1uBdmlYMVF763AG+2NbZqw1/HwzHyqKumXTnSAhfu8wqT9wxNTePqdnCyCSmfUBapDT5tvgMllf7icXV8V0vmyJ5mqEh+R8qFU8xgz5cq2TXU9+2K9d4koXjkaZkaKEAyCSMkLmCshKMut1IIsMTbPsNmScnIQtwTuCLEWOMbxB4cEzCePNBUoLLKhW7DpHKv/ADYr/VP3EYxZYYI2d6CoNO0TAyRusjU7XBK/ROOUNY2eK1/XbE1J8oEUt4ahjR1KSxo0ZGcSEstgjFOZHzAXsGXMDpocXbPsBur4OJRMWVoqmEhpYtMmUg/SxEm7xMQeb0y7jAFLIztcjsoX8wv7nHtHit4JyFilRKuNvLjJByFmTzDTyECxV0BOU6jRhqBjzOuWF5F8hGXOAAliWiI0kjO5LKbgnrjya+n0iafXeSeYZZzOnqTdcT9mdRO4JB01JYixPS4GvpjWo67yyzW5vu5RlFrgHVv564qwUj5Acj2LGxKk5jfS4+8afzilLSz52Bje4GYgjWwAJZvS1j+Ax54nKPR9BOWnqdJyj+4WpoPMfZummljrt64R6I3W4tc30HToq+m3vhkVUUOugC63069P+/TBVwWMIEq6lTk08iL/AJtTJoECpuBc9dOpsBfG8MYyl5vF+Kjw2nvmYr0E3g/SpquVhkSjjfTXzFR2YG2lwrxD7sGE1RynlbY9MY3hnhxggvKV8+eUzTWa4DublQeqqAqD0X1xuTSjKbEbd8e5+eZTumZNkkDAqVaxFjp0OhwP/J/W/wDh8CENmhUwmyneJjH+ijBL5o7j8cCfyduAtag0EddUKBfYEq//AMjgyJYaka8rbn6pw5JxmOjbD6p9cOhYc3+o4crDMdun74BhlGYb7Hoe4xBxGflG+/Y9jiwWGcex/UYr8UPINt/2OAsrOCSLG47ggfcdjjzbwzDbj9ee9vbddPf+sGVb4tpVfyjUJHJ9kg5+9wpFyLXwN8KoKdKxpkrQZpScyuVGa9tkZQdNLWxGcvQeSsMp9sZnijhjVNLJEj5XNiutgSrBwrEa5GK2PoTjRZeXUDD2QW2GNRNdWgV4j4RNPFPIsTB2opqVYsyZmeUg3vmy5Rl3J2JNsRHgspclqNJ0qERT5rJemdUEbLIpJDRELm5CxuWFtcHMSDKNBsMJCgsfc/qca3zVJQSpaKoH+KZIRmlIMIlyeXLamjh1AY2UtGdGAFiPW2FxbgFU0XElWne9XDAIgZIy2ZUCOrnPYEHcjTtfHpKRDM2g6dPTCGMZ9ht29cWNSY79q+CgNxjhdTLUVEkUZUstFJEZGQI707yStE+Vyy3zqL2tcHXS5b4y4bUVlNE4p2inWeJ0sYnmpwrDzJCxcKWIAsoJvlW/odyxjMug3PT0OEqIhl2G46eowjUnp9inmcXzuepySwKKimrIah1jZUSWHI0QlQMQZNd3bUABRtbFvgvhda+onqczpSSSHKiHK1SVURySeYoDLC5W+UG7EXJ6YL+PeFYapVzZ43jvkliYpIgOjAMPqsNCNjjJofATrEkTV1T5SKFVIskACgWC5o1z2t64zllaxNcH0ngaIRj5vPVU5udY53YEgkXZJCyN94xLBwbiCk2r1YX/AOZSpfYdUdR+WIx4CyD6GqrEfXU1DSDXrklzKfwGIk4fxKHMUeCr12kDUz9PrRllOn/SMZEs3AK6Rsr1kVrA3WkS4NyRlzuwB9bYucL8LxwSrIzPPOQwM0xDSW+yugEa/wDSoAxlrxuuBs/DJCbf8qqiYdbasymx9sSHxcY3U1dJVUy2N5CVliTYXZoWbINfiIA74AskA006jCVAGU7bYiVVIUqxINiCGJBFrgg31FuuHywCx3Pubj8DgJNPTAl4dh8jiNVEfgqUjqox0LC8U9u5FoSf9QwV/N1+yv4DGB4k4I7xxzU//wBzTHPECbK4ItJEewddL9DlPTAb0KDm0G5wqoLnQdOmKHA65KiISIzWYm4JIZCNGR1OqsDcEHF1YdTq3TrgOMYz7D4T09RivxOEZRYAa/scTeTz7nY9fUYg4pHyjU79/Q4AB43RZOO0xzs2aJviNyB9JYXtcje3340PlPSmkpTEAjT5lMarZpBYjMQBqBa4+/FLxLCH47SsToIGGUjf/M7/APemF474fPDak10CZ4XNp4vsi98ydtfuHsdM+7lPEirwoswoYllJLqgBz3LabZj3AsPuxtkN3H4H+cVeH8RingEkLBkYaEfgRboRtbEHiqeRKV3jUsVysygXYxhgZQo6vkD2He2NRF9HSOFyKbkBzLa2p6eut8LHJYE3AFzv7nATG9PPHI9NOVWR4VzvEfm/mqTZTCVS6sDZjcDVeoxXyBqvhwmjRczV6ut80TkXuRmAujEuwBGga2u56Rh3+LLHvmkE6qNt9tsVX4qnzkQB083yy5XqFDKBcXuL5tO9j2wC8L4glKiJWZ1p3EogZo2lsBO5iVhlYqTA0JW4Gi23FsdxmgdJCKdX848LZYWYXmZ1YAc1gfOydd7nF+n1qy3ohkJZdVNiQbdDY/hiWfb8P1GBSBM1bSS0w+haCXzbAqCSYzCGBt9JcSbi9g18E08rW+HqOo7jGJiqVYc6H2xGsbWHMfwGGSzNlPIdj1GFSZrDkO3cYyEgzMt83foO5GEiia7c/XsOwx1LI2X4O/UdzhYZTduXr3HYYBoibOeboNbDucdJE2Yag3B3X29cKJWznkOw6j19cKZGLLykaHqPTADVHK1DMlLI3/DysTTORZYzv81Y3sLC5j7gFd1FyeXNY7H7v7xT8QcJjqYTFKuZX0texB3DK31WBAIPQjGPwjjEkL/M6skyAXimOgqkXc2G0yiwZevxDQmwE/N/0/niONXyjVdux/nDvnS9/wAj/GGR1iWGvTscBn0XAvLqZJ0fL5o54wPo2cHSW24ky2UkbgC+2NFc12+Hp0P84SOsTv1xy1KZm5h0wHMHzfV29e+K/FC2UXC7+vr6YsfOQW5ebTp7jvitxSUlRyka9bdj64DPrPAtNLULUOHMy2yvnfMttgOawGp0t1xYj4tBLLLS5g7xBfNVtbq4Oh7+vvh/E+LPTQvLKFOUWUJe8jk2RRfa5sOu+POavhE3Daqmry2cTHJVm9gWYks4v0uTYdMg74jMzQ+4Z4Ugpb/N80ak3KBmyn/0k26422lFt8IsoZMwNwRcHuMSHFWEMcy2GvQYyarg6yVMFR5hBp/NAUC4bzBla53GgFrfnjajbQe2EhOh9z+pwia4VHHIMza9v0wjSKH30sf1GJI/ib7v0xx+L7j+owEck63XXr+xwk1UlviG4/UYbDViSxW9g7LqCNVzKbX3FwddjiapPL94/UYBslSpB5hth8c62GuHS/CfY46L4R7DAQw1K5dSP+zhsNYgzXYfEeuJab4R9/6nCw/W/wBR/bARLVJmPMNh198OaoXMOYbH9RiQfEfYfvjiOYex/bAQzVK8vMPi7+hxmeKqJKinKrIqSIRJC+/lyqbo3tuCOoYjrjXnGq/6v2OFqRynAQ01YCozsme3NlNxe2tr62xMKhe4w9l0xGimw5jt6fxgGx1KAC7D8ccKxLnmXS3UYkjXTXXU4RF5m07fpgIzWJm+NbEdxitxSdSoswOvQ+hxdyjP9374qcY0Qbb/ALHAYNZOK2rEcb/R01mZlsbzG9hqD8C3J9XHbEniLwiaimeF5nYMAAGy2DDVDooOhA2xToKmOKpnWmoWGR8ryK0aLI1rk2vma2bcjrhYfHnn1EtKKWTzIbFwXUA6jYg3O+DKl8lXHWemekma09ITGV0Jyg2HvlNwfYd8EXjerlgoKmaKQo8cbOpyq1iBfZhbGRwing+dMvzE00uUusnJaTWxsya311v3wUcV4YtRE0MqZo3FmXOy5h2JSxt6YuM1PUx4oOkVIrEpvncuSSmllvkhzqwliVbHy7WAdhYj89Rk8G8S1NqCRpGkFXBO7xhUAzxIrgpZQczHMCCbc2gGmC4cBjZ1lKt5ixmIMJpQQhtcaNuSAc29wDe4BxDQ+FYIzCUjsabMsP00hEYb4gAWsQdtb6ADoMdIzxrrHfX9Ky6bjU+WgkDFvnmRZFAUhfMgaYOulwEKW9VOtzrjN8PcbqX/AMPd52Y1MlTC4KRhbR+eyMAqAhh5Kje1idMGFHwiONiEjCgbAM2VM182Rdkvc3ygb4qQ+FKdPJVI2AgLvGBNLyM/xsDn3Od9/tHucN+Pt31/QGuF8eqJKaAmoHmMKxiqookYRPJHGw0yKinJe41OUa63KeC1Uk9FBMz80sUUjWUWuyqxtptc4ZD4Tp4xGFhWyGTLd3YgSXaVbsSSrHUqbi+tr4vQ0YhhWKNAqIAqjMTYCwUXIJNgAPuxM8sZ4FloW15z+A/jHQRtlXmOw6D+MOZ315R/u/rDYHbKNBsOv9Y5qbBG1vi79B3OGxwvduc7/ZHYYfAzW2HXr6n0wkTvduUb/a9B6YDhC2Y852+yMK8bXHN36D0xwZsx5Rt9r19sKzNmGg69f6wDZ4205vrDoMdVRtkPP07DHVDnTl+sOuFqnbIeXoeuAcIn+3/7RhscbWHP0+yMSCRvs/nhsTtYcvTv/WASONtebr9kYRUbM3N26D1wscja8vXuMIJGzNy9uowHGNsw5uh+r6jFfiakKLt17ehxYMrZhydD1HcYg4kxKi6217jscBLTcNSMkqDrc7kjXU2vjz7w3EBx2ubva/uCv5Y9BhqX18xAgH1s4IP5affjzjw3WxnjlWcy2cnK1xlaxXMAetrYksZcw9KqIkPMbXW9j1F9/wAbDEHGeNRUsLzStZIwWawLG3sMW5AMp9sYvjbh0k9BUQwpnkljaNRdV1YWuSxAsMaxqZi20cvjKGKMs4kGQSMwKWYRxWDy5SbmMZlIIuTfQHW2W3ivyK6q8x5HgWGCQBEzrFnaXzJDlFwtlUkm+2JPFHB6mpjZI0Ty5aSWOxYK0czLylrXDrsLA2B110tFF4eqC8xKIBU0kdMbOD5LoJVZmuBnW0v1dbi1rG+OkRhXVOrZrvFlPDIVZr38osy2KxiVvLiZze4DNoCL9zYa4bBxuEVFSPNcmHy1dWHLGWACLELAsW0va9yRbtgd8Q+E6l45YI1Ro0jpfJYvkN4XVnVxbVmCXDk2G25N3f4S89bxApYMstFKlycjNEiyZCwHwnQXtpmBtpbFjDGrvvoC2m4wkjldUeNhmR7AgMrZW0JBU2NiCdiNCCMRcY49FEpLE5RbO4tljuRYvre2ouQDYamwxDS8MLVIqXQoxjEIQsDYBmkYnKcpJNgPQHa9hm8R4NOs8pSCnlinKt5kls9OwRY2GQqfNQ5FYAEalr98YiMbVcqfHVMjOpL2jmWCRshyRuwGXOx2W7Iuba7drkN8b1rxcNnlhlMckURdWUruBoCGBBHpgZ494Vq5YOJRpBc1NTFLES8YBRPKzE83L/knT/qHrYo8Y0Ek/DpoYY80k0ZQC6rYsN2JNrD0vjVYxMd+yH8ImTMWSrMqopzqZEdRc3VsygZSAj9dj7YavjGEFgFkJMbVCjKB5kS5AzKSwH115WsbHba8NRQyVEcsIgMCzxSRvKxjJ1VkQKI3JJBkJubbEddMakopXrIop40jf5jURHI2dTZ6ZM40Fr7gbi+uuJERPIIaLxfDJJGBnHnU3zpCVFvLutwbMSHHmLy267nFWm8YU6JShXmmM8bPFyFpZVRcxLWAGYi2mm40HTN4F4eqYpaVniS1NRPTEK4YyMGjCMLgDmEJOp0zC5vjJpKGWmm4HFJF9JFFVIyBkObLEguGvlPpcj7sb2Yek91INx4kikjiePM5k51RQBJZTZ8ysRlKkhSCd9N8XYuIxzQeYjAqwJHQ9iCDqCCCCDqCCMDVJ4XemljnVfMLGYSxhgLGaYTgoWspCkZSDa4NxtY7fDODCCB1IBLvLKeoBkkaQqPQZrfdfHPKMfRWt5g7j8cNikGUajbvjhTr9lfwGGwwLlHKNuwxgOjkGuo3xyHmb7sNjp115Rv2GEWBczco6dBgHFhmHsf1GKvFmGQbb/scWDTrmHKux6DuMVuKRKEFlXfsOxwGZxfxjGsop4lE87LmyBgqIv2pHN8o9LE+mGywVAUOIICdOUMym/YMw/UDAj8kaebPVTPYyswzHe9yzDfXW9/w7Y9PnNgPcYkdWcZ3RbE4D4miqhIqlklhJWWJwA8Z/wDkNNGGmNtkP2vyGPLONqYfEUckZI81FEi68wZWW5/231+zg28d1rx8OqpIneN0iZlZRqCB3INsXH/KaWJtsxRmw5zt2H8Y6NDrzHc9B39sDlTTSI8cfmVLROk0jFWYyrJylBdRfywDJZdRmyg3FhjD4lxCpio8sk7/ADmKimqJFF1YSC2WVnWwKKwdfLsQSTfQY3GF8Fj4R3ZgT26DtirTwLEyxRqUUISMqAINQMv+r07YDeNV8zPxAieZPIo4aiMRnKFkyTub2FypMa3B3Gh00xpvXs1YBLK6QtQec4DGNUPmLmYMtmUWBub6C9iMX6climVDdebr2HY4bPG2U8/b6o74DHqSInlE80LVJVaZHeSVhHnWMMqSPbzJTIutxlEkd9jesviOVMsLs3ltxGSmLszMyRhPMSPOeYsz2TMTe19b64RpTJY7qHZcurNmOXlUHLoTmbsulr+owyKp50juxJTP8IsoFhqe5J09j2wN8Zr3j+ZJHPIwNcsMh6shEjeWzWu2XKik3ucpv1xCOMymlSqUyCUVKQtFclcpqRTmIp8OYK2bN8WbrbTE+nNWovgRrfF36DucVBwZGm84hDKt1DlBmVSBdQ24HpgJfiM6l5PnE14uKrThbjI0TmFGRlC2OjtbsTca6n0KGoF233+yew9MMsZxS3CJs3x9PsjvitVcGjeWOR1RpI75HKAsnfKel8WxMMx327HufTCvKMw369D6YwqOeNtOYHmH1f7wtUj5DzDY/V/vC1Ew0/1Dof4x1TULkbfY9D/GAcI3+2P9v94bEj2HMNvs/wB4f84Hr+B/jCRTrYb7dj/GASNH15hv9n+8IqvmbmHT6v8AeHR1A1337H+MIs65m17d/XANKPmHMNj9X1HriDiYbKLsN+1uh9cWDUrmGvQ9D3GK/FJQUGvXt6HvgAui4FJwqtknVXlpaj/MyLmeE3JByC5ZRcjlGx9NS2q8RwBA4ctqDlVWZz/6AL4vQTuxIaNlt1JUqfaxv+IGFmpl05R8Q/XBIiuATwfgstRWyV1Qvl9Io9CUQDKC5H1yM2nS5wZ8T4dDURmKZQ8bfEpJAPobEXHpiw6AKdBthTCvYfhhwRFBbxB4bFQYvoqedEXKEmZ0Kd3WRQzNoAMpHS98W6PwvS5FV4om8sPGt9ciPcNGpYk5LG1vXpjahgXKOUfhjool10G56Yu6VZI8K0ZMg8pQJI1iYBmAaNRZUIDWygC1vU9zfp/CdIzc0QN4vK1Zv8tSpCfFsCoONZIhmbQbDp74VohmGg2PT1GFyMio8K0jaPEHDjI3mM0nLfPbnY2GZEOnUDEtX4fpTHKphiKzEGQZRaQiwBPqABbtbTGhNCt15Rv29DhKimQIeVfwGFyKVR4dpXSJDGuWAholBKiMjQFQpFiO/qe+JqbhkIbzAqhyBcjqbWuRsWtpmte2l7YtmmX7I/AYZTwLkXQbDphYyYvCFIUKmIWaXzmGZ9ZQdJPi+PQa+g7Y2ISLsPX9hhsMCkHlG56epwyOkQs3Ku/YdhhYmD833fucc55l+/EYpkzfCu3b1wskC3XlHXp6YgdUfV/1DC1PwN7HEdRTLYco+IdPXHVNKmRuUbHp6YCxhsI5R7YjFGn2R+GGw0iZRyjbtgJo+vvhEHM33fviKOkTXlG/b2xwpUzHlGw/fASn4h7H9RivxRSVFu/7HDjRpmHKNj+oxHXUqhdFG/8AOAuhgfvxHUbD/UP1xg+Hfj/3/rjeqNh/qH64DnvlO23b+8Kc3p+eFk+E+2HDAQxZrD4fwP8AOEiza/Dueh/nEsPwjDYevucAxM2Y7bDofXCtmzDbY/thyfG3sP3wrfGPY/qMBHKGuu2/r2OEqc2Q/D+eJJt1/wBQ/Q4Wo+E4BOf/AKfzwynzZF22HfE+GQfCvsP0wEcOa31dz374bHnzN8O/r2GJYNvvP64SH4n9/wBhgGDNm+rt698OfNcbde/bDvr/AHfvjpPiX7/0wEdQWsNB8Q6nv7YWoLZW0XY9T29sPqNh7j9cLU/A3sf0wDVL9l/E/wAYSItlGi7dz/GJhhkHwj2wDEL66Lv3Pp6YQM+Y6LsOp9fTEsfX3w1fjPsP3wEZZ8w0XY/WPcf9OI65myi4Xf7R9fTFk/GPY/qMVuK/APf9j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058" name="AutoShape 10" descr="data:image/jpeg;base64,/9j/4AAQSkZJRgABAQAAAQABAAD/2wCEAAkGBhMSERUUExQVFRUUGRsXGBgXFxwXFxQaHRocFxcYGBcYHCYeFxkkHBUUHy8gJCcpLCwsFx4xNTAqNSYsLCkBCQoKDgwOGg8PGiwkHyQvKSwsLC0sKSwpLCkpLSwsLC8pLCksLCwpLCwpNSksLCwpKSwsLCwsLCwpKSwpKSkqLP/AABEIAQkAvgMBIgACEQEDEQH/xAAcAAABBQEBAQAAAAAAAAAAAAAGAQIDBAUABwj/xABEEAACAQIEBAQBDAAEBAUFAQABAgMEEQASITEFIkFRBhNhcTIHFCNCUoGRobHB0eEVM3KSJENi8CVEgqLCFzRjo/EW/8QAGwEBAQEBAQEBAQAAAAAAAAAAAAECAwQGBwX/xAAqEQEAAgEDAgUEAgMAAAAAAAAAARECAxIxIfAEBUFR0RNhgeFxkSIyQv/aAAwDAQACEQMRAD8A9npTLc5wgA2Kkkt7gjT8TiWfp/qH64bBWo/wurH0IJ+8dMZ/iuGZ6SZKewmdCsZJyhWYZQ1+lr3+7AD3hX5S0rquophGEEeYwPmJ+corsjOoKiwBA2J3PbGzB45onkaJJ1dkzXyhmW6As6iQLkZgqklQSbdMAPA/kw4hRzUMoqIZFprxtGE8spFJcyhX1803ZiM1tcbnhXwvXUdK1EVgeIedlmEhDMHDlAYjHo+ZgCc1svfAa9B8pfDpImdapCsaB3JDLlUtkGbMBZi1gF3NxpriLw544iekkqKiaFDGxMigOnkBm+iRxIA5YjLrlGYnQYxIPk/qf8GpKbMgqKWRJgpY+U7JKzhWYLexVu24GI6rwFUVL11RPHGWq/JjFOJ2AVYiCX84R6SXW68ttwd8Bd8TfKzBTRRywqZvMmWJlZZIjGMuZiQ0dw1mQhSAWDXF7HGrTeNEeuaLNEIlpfnN2EscqqSvM4dAiJY9WzDqBrgOrPk64jLRmN5hJJHVx1ESSzNIVjRWURtOUuW5hrltp641OMeBamqraqZ8kS1XD/m2j5ykuZGIPKMyCxF9L9sASw+PqGQMy1CZYgXZmDIuQcpdWcAOmZlW63FyBixw3xVTVauIJMzJYspVkdQToSjgNlPQ2scB9f4Nr6nhq0Mgp4hFFGiOsjP5skZQrceWCkZVGuNTcqemNXhXh+qNfLXVOSItAlOscb+bez52diUUb6AW2wGl4w8bwUMcgLqZxE8scVmJbKpILZAciEjLmNhfrirwz5Q6daKlmqnWJ54hJkUM5A6tlUFsgtqxFh1OMnxT4Mq3qqyaDy5FrKM0xzyGMxNYgEDIwZT201Jxi/8A0tqstJIGLGOkFLNGlQ1OSLluWVUYMhzaqRrvgC+Hxtm4jTUsYjkhqYHnEoa+zNbLbQg5RiLxd41qKSqgpqalWpkqfMIBlEVvLVSdWBG1zqRtjI8NeAaiCropbIsVNBPEQJDIyl5ZGQAsql7B1ubDrppiXx94LqKurppo4oKhIBKHjnbIjZwoXYEm1r+4GA0uB/KTFJD5tVG1MwqPmhU3kUzXOiOinMLgi+wtjbl8U0yyzo0qqaQKZ8wKrGHXMhLEZTcDoT23x56fk2rjRtGGgSRaqOqgp1ZjBCqXvEHIuoJZmsBa49cWa/wBW1Q4n55gjkrlpzH5bMyBoRcq11DAaKL263tgCyX5QKEwSTib6OnZPN5JAyZjlQmMrnsSdCBY4m4Z42o6wyR006Sui5iq3vlNtRcDMASAbXsTY4AeJfJrVyQVQt9NURJFmmrHqC5WaOQatEuRAqSWvc6gaa436LwfURcSWqJQRrQLTGxu3mKVJ5fs6b3wFn5QPHFXw0GVKJZqZVXNKZ1Qh2bLl8uxY/V1t9b0xNSePhBHH/iapQyyl/LQyearIiqSxkQZVPNbKbE6WvfD/lI8NT13D5aeJkLuyEZuReV1Y3OvQHDeLeHJ5eIcOqVK+XTLOHvow8yMIuVfrajXUWwFiP5RaC6jziBJlKsY5RHzgMgaQpkQkMujEHUYqcJ+UWOXiVVRMhXySqo+WQhzlZpM3JliAykAsbNuL4FvG/ye8RrZKsZ1ljkaM0+aoeNIQp+kUwBSjE/aO1r7nTdTwjUivr2GQw8QiSNnDkPCVhaP/Ly8+p6MP2wG9wzxxRVE4ihnR3IbKLMBJbVvKZgFltY3yk2tjU4q9kFtNf2OPPOE+A63Nw2OYwxx8NzsHjkZmn2CjKUGQaDMCTfUdcHvE1YILsN/s+h9cBfWJQbgAE72G+EnO3uMMgowhuCx9CxYD2BOmHznb3GA6S9joNu/9YXM3Yfj/WEkcZTr0w/MO+AihZso0G3f+sdEW10G56+vth0MgyjUbd8JC411G5/XANRjmbQdOvp7YVmOYaDY9fUemFRxmbUdP0wrMMw16H9RgGSs115Rv39D6YZUO2U3Uf7vX2xLK4uuo3/Y4SpYZTqOn64BWdteUf7v6wkDNlGg2HX+sSM4tuMJCwyjUbDAQwOwHwg6n63qfTCRSPduQb/a9B6Ylpm5fvP6nHQuLttv+wwEMckmY3QDoLPe4vofhFie354e7tmHL36+3ph0coLGxBsLGx2IJuPfDnPMv3/tgIZ5G05frDrjqqR8h5Oh+sMS1B+H/UMLUnkb2wDBK/2P/cP4wkcr2Fk6faH8YsXwyE8o9sBFHK+vJ1+0MIJWzNyduoxPGd/fCJ8Tfd++Ag85sw5Oh+sO4xDxF2Ki6217jscXT8Q9j+oxV4uOQe/7HAee/KPXVEM1J5ck8AlkyOom5XGZdrMSNGO1jqO2C6o8PMYxkqJ0Y2s3mO+UnY5XYq1vUYEPlf8ApJOH5CP81jmFjl1jsdbjBPX8Eq3hKrWupYWU+XGLE7G6oD+BxGfdn+BvE88slTS1WV5KZiokQACQXYagaAjL+eDcxr2H4Y8w8BcVSCrloJYRFOuY51YusthfMS2tyCCNeuPQOPVKxU00kjOI1jYuYwc6qFOZlK6ggXNxta+LHUx4XIYVyjlG3YYSGIa6Dc9PXGJV+KoKeMF5QAiK7glcyKVzBipbM2gvZQx9MMm8Xwx+dcyEU7J5rCMZUEgDK9yRmWzKSRfQ7Gxxdsz6NN6OIZm0HTp6Y5ohmGg2PT1GMau8UwQSFZJVHOkZN0OVmIVQVzZ7XddQth1thKrxGAkkiI7iJZ9soDGFssi3LcpzAjUC+UkXwqRsywrdeUansOxwlTTrlPKvToO+BWm8bqKWCacOrNTrUvlQFUQgKXvm2u+ijmsDppjVqePjz3plWR5EEbPaMZVWRiqsSzC6gob2va3ocWcZgbLQL9lfwGGwQrlGg2HQYFvHUzoaNvOeNXqkifI7RgoyOWDZWHVF13HfXEvDuIxxAyLNNMskiQIhLSWlGYMEZ20U3FySAMh1w2zVgiggXL8I69B3OEjpUu3Ku/YdhjBoPGMUiweX5jmpEpjAj3MROdSWYAMCLb/lrh3DfFiSmHLnC1Rby2aOylkUs8Z5rhgEfpblOt8NmXsNuOjjDGyIL6mygXJOp9ScPeFcw0HXp7YDuK8TL06SQSyrauiia+YMT87EUqG7E+XcuAugsALWxq/49Erzm8haKWOJwQT9JIsaxrGpawU5010FyT3OG2RtVFOvLyj4h0wtVTrkblG3bGE/iyNhFlDs0k0kKqE1EkQcyIxzZQR5b21se9tcbHmu8Wb4cy3ystmW4vZhm0I2IxJiY5FgUqfZX8BhsVKmUcq7dhhwV/tL/tP84bEr2Gq7fZ/vEHR0qa8q79sctOuZuUdOmEQPrqu/Y/zjlD5m1Xp0P84DjSpmHKNj09RivxOFQoso3/Y4nIfMNV2PQ9x64r8TDZRcrv2PY+uAGPF/hCepkheHyIhExduUkyEkHUi3b13xuSyVflgBYQwtqSzC/tpf8cAdNwiNfEDxFVK+WHAyrlzEKCwXode2+uPUZYQFC2FrgW6Wvt7YjOPW5CPAPBJineqnfzahySXy5QL2uqKNhZVGvbG94ppXno6iGMDPNE8YzXVRnUpckKTpe9rdMYcXBYRxSYiNR9DE3wiwJMoJA2ucq3PpgzGLE1KxwDqfhNVHJniMNp0jEokV2MLpH5eeIhQHBCpytl1F76nFTinhyolXiSqI/wDjPLEZLsCMiLGS4ERtfKTpft64NJZykeYIzkD4Vtmb0GYgX9yMMeqylRlZi75dPqixJZj0AA/EgdcbjUm7KD9Jw2pjmkCeSIZX85iwdpomexkRNMrgtnIY2y3tY7BJPDhaSVgFiM8cySGPMVmz6IzxEACRRYlxqdRscFCfE3sP3wrfEPY/tib55UAVnhSpeiFKWjKikSBf8zKkqLlL2C2cMAvMdUy6A5jjaho5BW1FQwURywwxixcsGjZ2N1KCwPm2vf6vroSTbr7/ALHHVQ5D7Ys5zMUgd8V0Us7UphVT5FQs7Zy6XCqy5RaNtTn39MWa2ldxCYbKPNDzKQy+auUg8yi982RrfWyWOhON04ZB8C+wxm1APh/wvUUxohaJlpDVZiGdSwmclco8s7C19euHcG4FURLQoyx/8JPM7kO5zLKkqjL9CLkefext8G+uh3AdD7n9ThId39/2GNzqTPf8/KUB/wDBKj5uYssef5787+N8uT5186tfyb5vqbW636Ytvwiq86okRkQTVEMtrvd4kjSKSNiI7xswjvcZt7euC7633fvhX3X7/wBMTfJQFpfDk0LwH6IrFXT1JszryTCRVUL5Z1HnbXty2vroaVNUuQ77Hof4xLUbD/UP1wtR8Dex/TEyynLlUYrV7n/af4wkdWoA1O32T/GLAw2EcoxkQpWLrr17H09MIKtMza9B0Pr6Ynj6++EX4j7D98BAaxMw16Hoe49MQcSnVlAB69j2OLx+Iex/UYh4h8I9/wBjgPP0dv8A/REsMuaFbAkX6AnTccumPRZ9h/qH64EfFEdHPLHnn+bVUR5HvlIAN7Etysl8I/EpWXL/AIjSf6lEWf35pCoP/p+7EhmOi3AQeJ1Fvqwwqff6Vrfgw/HEvyg3ThtU6MyOkTMrIcrAgXGo1xL4foIVjYxSiYkku4dXZ3IFy7DTNYDSwAAFhjTrOGJMmSVRIhtdXVWX/awIxrGam1ea+K5XgXiqRySqEpYJkPmMWR2Z1coxN0BCC6rYe2CGrnZxxFSSj06hocpIKjyBIsgHW8vmLrocuXGynhemcEtDEcwyteKM5lU2VWuuoGVbA7WGLacJjJHKv0eicq8gyjReXlHtjpOpHf4+CgHxFpX/AMRaRpY3ioIJ1RJGQRTeXOxy5SNmQXGxtrfof0XOkbMBdkDHTqQpOK83h2B3dnjjZpFActEjGQA6ByVuwFl0PYdsWoqQIFVDlUCwCqoCgbAACwG2mM5ZRlAklgXl5Rv29DhKmnUIeUfhjpYjpzHcdB3t298LPGcp5uh6DGFPNMv2R+GGU9OuVdBsOmJMh+1+QxHCjZRzfkMB0MK2Og3PT1OGxUy5m5Rv29BhYY215up6YWOM5m17dPTAIKdM3wjbt64V4Vuug69PTClTn3G3b198I6NdeYb9vT3wCVEC2Gn1h+uOqaZcjadD+mFmRrbjcdPX3w+QGx1Gx6f3gEWlXsMNhplyjQbYeA1tx+B/nDYg1tCvXoe/vgESmXXTr/GEFOuYi3Qd/XCxhrnVd+x7D1w4Br/V2HQ/zgGGlXMNOh6nuMR1sKhduv8AOJnzZl2698LJETobfngPNvlussVIxC3861yL2uL/ALDB2tDF5YJVNhckaet8AHy2wEQUwzEhptA1tOW513/E4NG8JUkkVmp4iGFiMijffYYjNdScCoolR5qbKI6j6Sw0UnKFzADuFBxa49xk0lM9Q6l0iXMwT4rAa2vYfniPhVPHSxJSqSciHKOuQaAnt29bYZ4t4fJVUU1PEAGmQx3fMFUEWJ5VYm3a3341jVxbTLqPHJhFSGppL0qiVwGT/JOY+aObpkbl+LTbFmr8XlJniSCSZhCKnkKjMhIXlzMLtodPuxl1/hqpmauYCIfO6VaZbs5yEZwzH6LUfSva2vKu2Y5YYjKOKBFCCQcPVG1YhT51sy8oLW3sQt+43x2jHCe/4Tq2azxxFGolCs0TJTsXAsAs7lIyM3xHYkDUDvtjO4z4rdDxFZkPlUqRj6JrSWkQsxBNrEgjW/LbqcQcS8DSvE1PHIvlLFTJD5iMWjaBlbddAr5LsQL39AMZXHaOoq6mvhozE6VKxx1EkiuFheNMhRCt/MbqRY5djhjGn3+P2DHjfiqOkU51Iji8ku9zlQSOUW1xdyMpJA1A77Yhl8S1NRmFJSnJY/TVJaGM9OVMplf/AGqPXA9xP5PaibzGlnE8jrEUeZGYwSK6u6xZQqpE2W11UNbBjxfxRTUyWnmSNmGgOjMbbKmrHfYA455RjUUrHPFuK0xLT00NXGT/AOTJWSMescxs49Q18X+B+OKWciJZAkw0aGW8UqntkcC59r4pr43ndw0fDqpqYA5pCoSS/TJAxDuPz7A4t/NaDicALpFUKAUuVu8R6re2eJx20Ixgb0THXTqev9Y6JjmbTt19MBLxycKKSRyTS0RkyTJMxkNKh5RMkjc+QH4gSQAbi1sGkM4zN626Ht7YBS5z7fVPUdxhZHN15evcdjhDKM9/Q9D3HpjnnF116/scAszm23bqO4wsjmx0Ox6jDZahbbjp+uFlnXK2vQ/pgHLIbDlP5fzhkUxt8J69u59cSpILb4ZTyDLv3/XAMjmN25G39Ow9cOWU3+E7Dt6+uFSZddRv39BhBOuY8w27++Aa83MvK3Xt/OHNU2+q34D+cI865l1HXr7YWaQEaEYAJ43BQ8TlSCSWTzELFYzniKnrYFBc2tb8sED8FdUt84lsAPra/jbAt448Jmurciv5bpTq8bj6riRzrbpouvS2NDwX4xkl/wCFrV8urjOU3FhLY/EvS9tdNDuNNpbF+53CpKaCeVRLNJPKAzeYJHawBC8xFlQc1htcnBeJ1sOYfiMDc0f/AIo2n/lU/J5f6xvcQr0giaSQ2VR956ADuSSAB64rUH08y5RqPxGEjCZieW999L7DrjDqPF8VOTHOrJJlzxoo8xpxmy5YlUXZwSAVtpvcjXAnPwyav4oqVHm0sMlPJJ5Mc7Z5AskSfTZTlQkSbJqACCTfG4xueqiHiHFpK2VqejkyRqQtRUjZQLhoYG6zd2GiW72GN/h9BFAscUSqiICAB02vfuSdSdybk4E5KlaGSppGVnpUomqUQHnjRCY5YlYkaEG63NxqB0tvRceQyJEiEtkjcrcBgkhChlB/zFXdiNtNycJwmBsyuNNRuMU24TAryTLHGJpBzSBRnawsLtvtjNqvFUSoZshMCtKDKtiAYc+csOikxuoa+pAGlwT5d4h8c/OUD1EbGKXK0UKSZY1B+Ey+WQ0kl7EhiFF7AdcSMJl10tLPVy24Q9tFbGWyh0Ldswv+F74xuJeFo5gJUZoKkDlnj5X9BJ0lTurXHtjyal8YUrqI34dTlPNCErGqlbkWC2sb3630xtcM8UxR07GzPSxyIklO7556c5kaOSGQHNNFmaPkOoubXGmLGGU8Omt4XU0f9oHnhSrNXRFKpQZQZIKhbWBcEo/L0VlIYejDGDwHxYKIzUMwlmmpmCwrEhlknhIvExtsVUZWLEDlGuuKcniyKOqnq6YCWBRGKuzJYqQWSeIXuXjQZWSwJA6FcW08b0sDEU9FOyzyrzeSYVkllNl1mC5iWI1voGFtAbNmXs8ttOY8UqXGQx0Ef/WBPOR6qPo019ScSRpxWFwGamq0voTmp5bWN7hQyE/hjJbiHEap/ohDSR+Y0OZUFVIrpfMZLlUWPMpQkXIP4inw3xRNGpiejMjST1MatA6hpJELmZvKkYtHqGblLDawFwMTZKiaq8XSRA+fQ1aAfWjVKhf/ANTFv/bjQ4P4npq2Jmp5VksDmW9nQ9nQ8yn3GBaj+UCjUw04p54nzrBkkiKCIhbhWkay3IC2F7nMD64mraU1cZq6WMQ1tG8keViCJLW8yGRl0ZGGUhuhse+E4zAOl2wyAco/764zeAcXiq4VkjBH1WRhZ4nHxI67qw7ex64vx06kDT9cZEidff8AYY62v3YiSlW5069z2xy065jp0HU+vrgHsOYex/bCVA0+/DTAMw32PU+nrjpoQB1/E4AfjB/xYi5I+bLv0PmP/WG+NfCfzlPNhIjqo7eVINLn6qsRra+x6YsQ8Jp2qC4jlEuxchxYDYZybEdgL43JhoNeo/XEpKvl5v4V8SvJUTNWDyZaaARzlzlUEFzmvewBBB0Nu2+NPjvEG4lEYKOCR0kykVMl44IyrBg6hrPKykBgAtjprgqqOEoXMpC58uUnL8QFyAddbE6Yt+W32h/t/vFiam4IgM+G/BxjlFVUStNUZCmcsWABbMSgKgRjYZVAsLglr3xJU8IqDxAVMflMqQvBlaR1Y53SQtpGQLZLW1ve+m2N6nR8o5ht9n+8LGja8w3+z/eLulQ1xDwlJKtY5dWqKmA06k5lihjYMMqjmY/EWJPxED4Rs5/DMsjxeaYj5QiMbLcSQMgHmlHy8yvYLY20JvfbBKqtc6jp9X+8IVbMNRsfqn09cXfkPOPGHh2emoKuNZk+akl40yt5oMsuZkZ82XygzsdFuRofXzSs4U4RIrgmIqCdbHIdhppofzx9BeIuEmpp5IGYASqUuAbglTY77g2P3Y824hRSVSCQLlliBjqo1UXhdd7AHM+diXBtYgjGdTPOYuObt/X8p1NLDUyx1P8AqKuwivh6XKTynNMHFiRcBgSNF02GoxKvCZVDkZRmkSUG/wAOXIQDYf8A4x/2Maq1bHR7DLsLdduhHrhknEskYsASdLEaXt+QGh//ALpzjXmriX08+ExnpMXf7+ZRRcNgm+e+asHmTgZJpAbwMQULHIm7E3AXUka98FE3h7iVj9NS1RWSnkVmkZHTyTG4Ta2QlCSRYkm/pgQoluA17nMXFxubkZiNtunTCuzkm3w3I3Oul9RbQXwjxeUcx33Twa3kWnqZbsMqv7DCmq62nklVZ+HokkrTeW8kjspY55FV0QchcMdRfUi+uI6UvDLA9Qqxv85nmgqFJellNSTngc5c8ROYAEjdV3+HAeFytdjc2t1sNb7Aen6Y2uBeI11p6gZqea8bqT8IOzjTQ6j2NutsXHxVzTy+I8hnDSnPSmZmPT4GXiXwCahd0vLUrUTXYrqIvJRYyqE3UEEE21XbXRfk5jmWKrjnkVpkqJPMy/EWKqMzKRpmVVcEE3z9LY0PB3FHkpvLkIeWmfyHJOr5SPLk22dCjX9TjXbhSiZqgRqJWj8tmDEZlGoDC1jY7E6i5x13zMU+aoP+I6Z6Gb5/D/lmwrUA+KMaCoAH/MjF7nqt+wwWQaqCG0Oo22xS49Ez0s6lQQ0UikX3uhHbFXwXM7cOpCQDeniN7n7A9MZGwqHXm69h2GGqpzHm6DoPXCxs2ug37/1hAWzHQbDr7+mAcQcw16Hp7YZVEhd+vbHFmzDlGx6+3piOtdsuoA17+/pgJnrIwbF1BHQsBb88Rz1yWHOm4+sO+Mam8FQiWaWRRI0rZrsA1hsF1voAPvJOArw9QwvxquiaNSqWAUrmCjltYEWG5274MzNPTjVhgQpU6HZwcT5m7fn/AFjDh8OQwzedCojLLkcAEBhupsNARrjQ4vxMxQu6KHZASFZvLU23u5BCjrf0waT08jZV5enfFOu47DTAmeSOIEm2d1W/oAdWPtgL49VVT0lUxrTC8NO0oggiKFbIzKWllXO4JUi6hR+FsbnCeHUVNGspjGYBXaV1eV1uBdmlYMVF763AG+2NbZqw1/HwzHyqKumXTnSAhfu8wqT9wxNTePqdnCyCSmfUBapDT5tvgMllf7icXV8V0vmyJ5mqEh+R8qFU8xgz5cq2TXU9+2K9d4koXjkaZkaKEAyCSMkLmCshKMut1IIsMTbPsNmScnIQtwTuCLEWOMbxB4cEzCePNBUoLLKhW7DpHKv/ADYr/VP3EYxZYYI2d6CoNO0TAyRusjU7XBK/ROOUNY2eK1/XbE1J8oEUt4ahjR1KSxo0ZGcSEstgjFOZHzAXsGXMDpocXbPsBur4OJRMWVoqmEhpYtMmUg/SxEm7xMQeb0y7jAFLIztcjsoX8wv7nHtHit4JyFilRKuNvLjJByFmTzDTyECxV0BOU6jRhqBjzOuWF5F8hGXOAAliWiI0kjO5LKbgnrjya+n0iafXeSeYZZzOnqTdcT9mdRO4JB01JYixPS4GvpjWo67yyzW5vu5RlFrgHVv564qwUj5Acj2LGxKk5jfS4+8afzilLSz52Bje4GYgjWwAJZvS1j+Ax54nKPR9BOWnqdJyj+4WpoPMfZummljrt64R6I3W4tc30HToq+m3vhkVUUOugC63069P+/TBVwWMIEq6lTk08iL/AJtTJoECpuBc9dOpsBfG8MYyl5vF+Kjw2nvmYr0E3g/SpquVhkSjjfTXzFR2YG2lwrxD7sGE1RynlbY9MY3hnhxggvKV8+eUzTWa4DublQeqqAqD0X1xuTSjKbEbd8e5+eZTumZNkkDAqVaxFjp0OhwP/J/W/wDh8CENmhUwmyneJjH+ijBL5o7j8cCfyduAtag0EddUKBfYEq//AMjgyJYaka8rbn6pw5JxmOjbD6p9cOhYc3+o4crDMdun74BhlGYb7Hoe4xBxGflG+/Y9jiwWGcex/UYr8UPINt/2OAsrOCSLG47ggfcdjjzbwzDbj9ee9vbddPf+sGVb4tpVfyjUJHJ9kg5+9wpFyLXwN8KoKdKxpkrQZpScyuVGa9tkZQdNLWxGcvQeSsMp9sZnijhjVNLJEj5XNiutgSrBwrEa5GK2PoTjRZeXUDD2QW2GNRNdWgV4j4RNPFPIsTB2opqVYsyZmeUg3vmy5Rl3J2JNsRHgspclqNJ0qERT5rJemdUEbLIpJDRELm5CxuWFtcHMSDKNBsMJCgsfc/qca3zVJQSpaKoH+KZIRmlIMIlyeXLamjh1AY2UtGdGAFiPW2FxbgFU0XElWne9XDAIgZIy2ZUCOrnPYEHcjTtfHpKRDM2g6dPTCGMZ9ht29cWNSY79q+CgNxjhdTLUVEkUZUstFJEZGQI707yStE+Vyy3zqL2tcHXS5b4y4bUVlNE4p2inWeJ0sYnmpwrDzJCxcKWIAsoJvlW/odyxjMug3PT0OEqIhl2G46eowjUnp9inmcXzuepySwKKimrIah1jZUSWHI0QlQMQZNd3bUABRtbFvgvhda+onqczpSSSHKiHK1SVURySeYoDLC5W+UG7EXJ6YL+PeFYapVzZ43jvkliYpIgOjAMPqsNCNjjJofATrEkTV1T5SKFVIskACgWC5o1z2t64zllaxNcH0ngaIRj5vPVU5udY53YEgkXZJCyN94xLBwbiCk2r1YX/AOZSpfYdUdR+WIx4CyD6GqrEfXU1DSDXrklzKfwGIk4fxKHMUeCr12kDUz9PrRllOn/SMZEs3AK6Rsr1kVrA3WkS4NyRlzuwB9bYucL8LxwSrIzPPOQwM0xDSW+yugEa/wDSoAxlrxuuBs/DJCbf8qqiYdbasymx9sSHxcY3U1dJVUy2N5CVliTYXZoWbINfiIA74AskA006jCVAGU7bYiVVIUqxINiCGJBFrgg31FuuHywCx3Pubj8DgJNPTAl4dh8jiNVEfgqUjqox0LC8U9u5FoSf9QwV/N1+yv4DGB4k4I7xxzU//wBzTHPECbK4ItJEewddL9DlPTAb0KDm0G5wqoLnQdOmKHA65KiISIzWYm4JIZCNGR1OqsDcEHF1YdTq3TrgOMYz7D4T09RivxOEZRYAa/scTeTz7nY9fUYg4pHyjU79/Q4AB43RZOO0xzs2aJviNyB9JYXtcje3340PlPSmkpTEAjT5lMarZpBYjMQBqBa4+/FLxLCH47SsToIGGUjf/M7/APemF474fPDak10CZ4XNp4vsi98ydtfuHsdM+7lPEirwoswoYllJLqgBz3LabZj3AsPuxtkN3H4H+cVeH8RingEkLBkYaEfgRboRtbEHiqeRKV3jUsVysygXYxhgZQo6vkD2He2NRF9HSOFyKbkBzLa2p6eut8LHJYE3AFzv7nATG9PPHI9NOVWR4VzvEfm/mqTZTCVS6sDZjcDVeoxXyBqvhwmjRczV6ut80TkXuRmAujEuwBGga2u56Rh3+LLHvmkE6qNt9tsVX4qnzkQB083yy5XqFDKBcXuL5tO9j2wC8L4glKiJWZ1p3EogZo2lsBO5iVhlYqTA0JW4Gi23FsdxmgdJCKdX848LZYWYXmZ1YAc1gfOydd7nF+n1qy3ohkJZdVNiQbdDY/hiWfb8P1GBSBM1bSS0w+haCXzbAqCSYzCGBt9JcSbi9g18E08rW+HqOo7jGJiqVYc6H2xGsbWHMfwGGSzNlPIdj1GFSZrDkO3cYyEgzMt83foO5GEiia7c/XsOwx1LI2X4O/UdzhYZTduXr3HYYBoibOeboNbDucdJE2Yag3B3X29cKJWznkOw6j19cKZGLLykaHqPTADVHK1DMlLI3/DysTTORZYzv81Y3sLC5j7gFd1FyeXNY7H7v7xT8QcJjqYTFKuZX0texB3DK31WBAIPQjGPwjjEkL/M6skyAXimOgqkXc2G0yiwZevxDQmwE/N/0/niONXyjVdux/nDvnS9/wAj/GGR1iWGvTscBn0XAvLqZJ0fL5o54wPo2cHSW24ky2UkbgC+2NFc12+Hp0P84SOsTv1xy1KZm5h0wHMHzfV29e+K/FC2UXC7+vr6YsfOQW5ebTp7jvitxSUlRyka9bdj64DPrPAtNLULUOHMy2yvnfMttgOawGp0t1xYj4tBLLLS5g7xBfNVtbq4Oh7+vvh/E+LPTQvLKFOUWUJe8jk2RRfa5sOu+POavhE3Daqmry2cTHJVm9gWYks4v0uTYdMg74jMzQ+4Z4Ugpb/N80ak3KBmyn/0k26422lFt8IsoZMwNwRcHuMSHFWEMcy2GvQYyarg6yVMFR5hBp/NAUC4bzBla53GgFrfnjajbQe2EhOh9z+pwia4VHHIMza9v0wjSKH30sf1GJI/ib7v0xx+L7j+owEck63XXr+xwk1UlviG4/UYbDViSxW9g7LqCNVzKbX3FwddjiapPL94/UYBslSpB5hth8c62GuHS/CfY46L4R7DAQw1K5dSP+zhsNYgzXYfEeuJab4R9/6nCw/W/wBR/bARLVJmPMNh198OaoXMOYbH9RiQfEfYfvjiOYex/bAQzVK8vMPi7+hxmeKqJKinKrIqSIRJC+/lyqbo3tuCOoYjrjXnGq/6v2OFqRynAQ01YCozsme3NlNxe2tr62xMKhe4w9l0xGimw5jt6fxgGx1KAC7D8ccKxLnmXS3UYkjXTXXU4RF5m07fpgIzWJm+NbEdxitxSdSoswOvQ+hxdyjP9374qcY0Qbb/ALHAYNZOK2rEcb/R01mZlsbzG9hqD8C3J9XHbEniLwiaimeF5nYMAAGy2DDVDooOhA2xToKmOKpnWmoWGR8ryK0aLI1rk2vma2bcjrhYfHnn1EtKKWTzIbFwXUA6jYg3O+DKl8lXHWemekma09ITGV0Jyg2HvlNwfYd8EXjerlgoKmaKQo8cbOpyq1iBfZhbGRwing+dMvzE00uUusnJaTWxsya311v3wUcV4YtRE0MqZo3FmXOy5h2JSxt6YuM1PUx4oOkVIrEpvncuSSmllvkhzqwliVbHy7WAdhYj89Rk8G8S1NqCRpGkFXBO7xhUAzxIrgpZQczHMCCbc2gGmC4cBjZ1lKt5ixmIMJpQQhtcaNuSAc29wDe4BxDQ+FYIzCUjsabMsP00hEYb4gAWsQdtb6ADoMdIzxrrHfX9Ky6bjU+WgkDFvnmRZFAUhfMgaYOulwEKW9VOtzrjN8PcbqX/AMPd52Y1MlTC4KRhbR+eyMAqAhh5Kje1idMGFHwiONiEjCgbAM2VM182Rdkvc3ygb4qQ+FKdPJVI2AgLvGBNLyM/xsDn3Od9/tHucN+Pt31/QGuF8eqJKaAmoHmMKxiqookYRPJHGw0yKinJe41OUa63KeC1Uk9FBMz80sUUjWUWuyqxtptc4ZD4Tp4xGFhWyGTLd3YgSXaVbsSSrHUqbi+tr4vQ0YhhWKNAqIAqjMTYCwUXIJNgAPuxM8sZ4FloW15z+A/jHQRtlXmOw6D+MOZ315R/u/rDYHbKNBsOv9Y5qbBG1vi79B3OGxwvduc7/ZHYYfAzW2HXr6n0wkTvduUb/a9B6YDhC2Y852+yMK8bXHN36D0xwZsx5Rt9r19sKzNmGg69f6wDZ4205vrDoMdVRtkPP07DHVDnTl+sOuFqnbIeXoeuAcIn+3/7RhscbWHP0+yMSCRvs/nhsTtYcvTv/WASONtebr9kYRUbM3N26D1wscja8vXuMIJGzNy9uowHGNsw5uh+r6jFfiakKLt17ehxYMrZhydD1HcYg4kxKi6217jscBLTcNSMkqDrc7kjXU2vjz7w3EBx2ubva/uCv5Y9BhqX18xAgH1s4IP5affjzjw3WxnjlWcy2cnK1xlaxXMAetrYksZcw9KqIkPMbXW9j1F9/wAbDEHGeNRUsLzStZIwWawLG3sMW5AMp9sYvjbh0k9BUQwpnkljaNRdV1YWuSxAsMaxqZi20cvjKGKMs4kGQSMwKWYRxWDy5SbmMZlIIuTfQHW2W3ivyK6q8x5HgWGCQBEzrFnaXzJDlFwtlUkm+2JPFHB6mpjZI0Ty5aSWOxYK0czLylrXDrsLA2B110tFF4eqC8xKIBU0kdMbOD5LoJVZmuBnW0v1dbi1rG+OkRhXVOrZrvFlPDIVZr38osy2KxiVvLiZze4DNoCL9zYa4bBxuEVFSPNcmHy1dWHLGWACLELAsW0va9yRbtgd8Q+E6l45YI1Ro0jpfJYvkN4XVnVxbVmCXDk2G25N3f4S89bxApYMstFKlycjNEiyZCwHwnQXtpmBtpbFjDGrvvoC2m4wkjldUeNhmR7AgMrZW0JBU2NiCdiNCCMRcY49FEpLE5RbO4tljuRYvre2ouQDYamwxDS8MLVIqXQoxjEIQsDYBmkYnKcpJNgPQHa9hm8R4NOs8pSCnlinKt5kls9OwRY2GQqfNQ5FYAEalr98YiMbVcqfHVMjOpL2jmWCRshyRuwGXOx2W7Iuba7drkN8b1rxcNnlhlMckURdWUruBoCGBBHpgZ494Vq5YOJRpBc1NTFLES8YBRPKzE83L/knT/qHrYo8Y0Ek/DpoYY80k0ZQC6rYsN2JNrD0vjVYxMd+yH8ImTMWSrMqopzqZEdRc3VsygZSAj9dj7YavjGEFgFkJMbVCjKB5kS5AzKSwH115WsbHba8NRQyVEcsIgMCzxSRvKxjJ1VkQKI3JJBkJubbEddMakopXrIop40jf5jURHI2dTZ6ZM40Fr7gbi+uuJERPIIaLxfDJJGBnHnU3zpCVFvLutwbMSHHmLy267nFWm8YU6JShXmmM8bPFyFpZVRcxLWAGYi2mm40HTN4F4eqYpaVniS1NRPTEK4YyMGjCMLgDmEJOp0zC5vjJpKGWmm4HFJF9JFFVIyBkObLEguGvlPpcj7sb2Yek91INx4kikjiePM5k51RQBJZTZ8ysRlKkhSCd9N8XYuIxzQeYjAqwJHQ9iCDqCCCCDqCCMDVJ4XemljnVfMLGYSxhgLGaYTgoWspCkZSDa4NxtY7fDODCCB1IBLvLKeoBkkaQqPQZrfdfHPKMfRWt5g7j8cNikGUajbvjhTr9lfwGGwwLlHKNuwxgOjkGuo3xyHmb7sNjp115Rv2GEWBczco6dBgHFhmHsf1GKvFmGQbb/scWDTrmHKux6DuMVuKRKEFlXfsOxwGZxfxjGsop4lE87LmyBgqIv2pHN8o9LE+mGywVAUOIICdOUMym/YMw/UDAj8kaebPVTPYyswzHe9yzDfXW9/w7Y9PnNgPcYkdWcZ3RbE4D4miqhIqlklhJWWJwA8Z/wDkNNGGmNtkP2vyGPLONqYfEUckZI81FEi68wZWW5/231+zg28d1rx8OqpIneN0iZlZRqCB3INsXH/KaWJtsxRmw5zt2H8Y6NDrzHc9B39sDlTTSI8cfmVLROk0jFWYyrJylBdRfywDJZdRmyg3FhjD4lxCpio8sk7/ADmKimqJFF1YSC2WVnWwKKwdfLsQSTfQY3GF8Fj4R3ZgT26DtirTwLEyxRqUUISMqAINQMv+r07YDeNV8zPxAieZPIo4aiMRnKFkyTub2FypMa3B3Gh00xpvXs1YBLK6QtQec4DGNUPmLmYMtmUWBub6C9iMX6climVDdebr2HY4bPG2U8/b6o74DHqSInlE80LVJVaZHeSVhHnWMMqSPbzJTIutxlEkd9jesviOVMsLs3ltxGSmLszMyRhPMSPOeYsz2TMTe19b64RpTJY7qHZcurNmOXlUHLoTmbsulr+owyKp50juxJTP8IsoFhqe5J09j2wN8Zr3j+ZJHPIwNcsMh6shEjeWzWu2XKik3ucpv1xCOMymlSqUyCUVKQtFclcpqRTmIp8OYK2bN8WbrbTE+nNWovgRrfF36DucVBwZGm84hDKt1DlBmVSBdQ24HpgJfiM6l5PnE14uKrThbjI0TmFGRlC2OjtbsTca6n0KGoF233+yew9MMsZxS3CJs3x9PsjvitVcGjeWOR1RpI75HKAsnfKel8WxMMx327HufTCvKMw369D6YwqOeNtOYHmH1f7wtUj5DzDY/V/vC1Ew0/1Dof4x1TULkbfY9D/GAcI3+2P9v94bEj2HMNvs/wB4f84Hr+B/jCRTrYb7dj/GASNH15hv9n+8IqvmbmHT6v8AeHR1A1337H+MIs65m17d/XANKPmHMNj9X1HriDiYbKLsN+1uh9cWDUrmGvQ9D3GK/FJQUGvXt6HvgAui4FJwqtknVXlpaj/MyLmeE3JByC5ZRcjlGx9NS2q8RwBA4ctqDlVWZz/6AL4vQTuxIaNlt1JUqfaxv+IGFmpl05R8Q/XBIiuATwfgstRWyV1Qvl9Io9CUQDKC5H1yM2nS5wZ8T4dDURmKZQ8bfEpJAPobEXHpiw6AKdBthTCvYfhhwRFBbxB4bFQYvoqedEXKEmZ0Kd3WRQzNoAMpHS98W6PwvS5FV4om8sPGt9ciPcNGpYk5LG1vXpjahgXKOUfhjool10G56Yu6VZI8K0ZMg8pQJI1iYBmAaNRZUIDWygC1vU9zfp/CdIzc0QN4vK1Zv8tSpCfFsCoONZIhmbQbDp74VohmGg2PT1GFyMio8K0jaPEHDjI3mM0nLfPbnY2GZEOnUDEtX4fpTHKphiKzEGQZRaQiwBPqABbtbTGhNCt15Rv29DhKimQIeVfwGFyKVR4dpXSJDGuWAholBKiMjQFQpFiO/qe+JqbhkIbzAqhyBcjqbWuRsWtpmte2l7YtmmX7I/AYZTwLkXQbDphYyYvCFIUKmIWaXzmGZ9ZQdJPi+PQa+g7Y2ISLsPX9hhsMCkHlG56epwyOkQs3Ku/YdhhYmD833fucc55l+/EYpkzfCu3b1wskC3XlHXp6YgdUfV/1DC1PwN7HEdRTLYco+IdPXHVNKmRuUbHp6YCxhsI5R7YjFGn2R+GGw0iZRyjbtgJo+vvhEHM33fviKOkTXlG/b2xwpUzHlGw/fASn4h7H9RivxRSVFu/7HDjRpmHKNj+oxHXUqhdFG/8AOAuhgfvxHUbD/UP1xg+Hfj/3/rjeqNh/qH64DnvlO23b+8Kc3p+eFk+E+2HDAQxZrD4fwP8AOEiza/Dueh/nEsPwjDYevucAxM2Y7bDofXCtmzDbY/thyfG3sP3wrfGPY/qMBHKGuu2/r2OEqc2Q/D+eJJt1/wBQ/Q4Wo+E4BOf/AKfzwynzZF22HfE+GQfCvsP0wEcOa31dz374bHnzN8O/r2GJYNvvP64SH4n9/wBhgGDNm+rt698OfNcbde/bDvr/AHfvjpPiX7/0wEdQWsNB8Q6nv7YWoLZW0XY9T29sPqNh7j9cLU/A3sf0wDVL9l/E/wAYSItlGi7dz/GJhhkHwj2wDEL66Lv3Pp6YQM+Y6LsOp9fTEsfX3w1fjPsP3wEZZ8w0XY/WPcf9OI65myi4Xf7R9fTFk/GPY/qMVuK/APf9j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600" b="1" u="sng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5D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Dimensión de Formación y Participación</a:t>
            </a:r>
            <a:r>
              <a:rPr kumimoji="0" lang="es-CL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urlz MT" pitchFamily="82" charset="0"/>
                <a:ea typeface="+mj-ea"/>
                <a:cs typeface="+mj-cs"/>
              </a:rPr>
              <a:t>:</a:t>
            </a:r>
            <a:endParaRPr kumimoji="0" lang="es-CL" sz="44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urlz MT" pitchFamily="82" charset="0"/>
              <a:ea typeface="+mj-ea"/>
              <a:cs typeface="+mj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83568" y="170080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>
                <a:solidFill>
                  <a:srgbClr val="005DA2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Trabajo formativo con estudiantes que trasgredieron las  normas de sana convivencia, en conjunto con el área de gestión curricular, orientación , Inspectoria general y biblioteca CRA;  apoyando este proceso  los padres y apoderados.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L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CL" b="1" dirty="0" smtClean="0">
                <a:solidFill>
                  <a:srgbClr val="00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Considerando las necesidades actuales de funcionamiento del establecimiento educacional, su misión institucional y el importante aporte de todos los actores educativos , se realizaron innovaciones de nuestro Manual de Convivencia , ya que, La experiencia desarrollada en el proceso de validación por distintas escuelas y liceos, señala que un reglamento de convivencia consensuado, significativo y pertinente a las necesidades reales de los sujetos, contribuye a definir normas y límites claros y el manejo de procedimientos justos en la resolución de conflictos interpersonales. Estamos en el proceso de socialización de este, en todos los estamentos de nuestro colegio.</a:t>
            </a:r>
          </a:p>
          <a:p>
            <a:pPr algn="just">
              <a:buNone/>
            </a:pP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2400" y="332656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1988840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800" dirty="0" smtClean="0">
                <a:solidFill>
                  <a:srgbClr val="0070C0"/>
                </a:solidFill>
                <a:latin typeface="Calligrapher" pitchFamily="2" charset="0"/>
                <a:ea typeface="DFKai-SB" pitchFamily="65" charset="-120"/>
                <a:cs typeface="EucrosiaUPC" pitchFamily="18" charset="-34"/>
              </a:rPr>
              <a:t>MUCHAS GRACIAS 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 Mater Dei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 Mater Dei</Template>
  <TotalTime>508</TotalTime>
  <Words>200</Words>
  <Application>Microsoft Office PowerPoint</Application>
  <PresentationFormat>Presentación en pantalla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Tema1 Mater Dei</vt:lpstr>
      <vt:lpstr>ÁREA   CONVIVENCIA ESCOLAR</vt:lpstr>
      <vt:lpstr>Presentación de PowerPoint</vt:lpstr>
      <vt:lpstr>Dimensión: Formación y Participación</vt:lpstr>
      <vt:lpstr>Dimensión de Formación y Participación: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ÁREA  CONVIVENCIA ESCOLAR</dc:title>
  <dc:creator>Pamela</dc:creator>
  <cp:lastModifiedBy>Jaime</cp:lastModifiedBy>
  <cp:revision>51</cp:revision>
  <dcterms:created xsi:type="dcterms:W3CDTF">2014-08-05T14:48:16Z</dcterms:created>
  <dcterms:modified xsi:type="dcterms:W3CDTF">2015-04-13T14:51:50Z</dcterms:modified>
</cp:coreProperties>
</file>